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76283"/>
                <a:ext cx="853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200" i="1" baseline="-2500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−1)=(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baseline="3000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i="1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baseline="3000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+…</m:t>
                      </m:r>
                      <m:r>
                        <a:rPr lang="en-US" sz="32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i="1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i="1" baseline="30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 baseline="30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_1+</m:t>
                      </m:r>
                      <m:r>
                        <a:rPr lang="en-US" sz="3200" i="1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baseline="3000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6283"/>
                <a:ext cx="853440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20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1478751"/>
                <a:ext cx="662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i="1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b="0" i="1" baseline="3000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+…+</m:t>
                      </m:r>
                      <m:r>
                        <a:rPr lang="en-US" sz="3200" i="1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i="1" baseline="30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 baseline="30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_2+</m:t>
                      </m:r>
                      <m:r>
                        <a:rPr lang="en-US" sz="3200" i="1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3200" i="1" baseline="30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 baseline="30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_1)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78751"/>
                <a:ext cx="6629400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r="-25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2514600" y="1038580"/>
            <a:ext cx="381000" cy="31397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6209" y="1606924"/>
            <a:ext cx="381000" cy="30480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267200" y="1606924"/>
            <a:ext cx="381000" cy="30480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77491" y="1016270"/>
            <a:ext cx="381000" cy="30480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72000" y="1016270"/>
            <a:ext cx="381000" cy="3048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568045" y="1618739"/>
            <a:ext cx="381000" cy="3048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473536" y="1038580"/>
            <a:ext cx="381000" cy="3048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44936" y="1597754"/>
            <a:ext cx="38100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0" y="2876550"/>
                <a:ext cx="9144000" cy="2014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6000" i="1" baseline="-2500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6000" i="1" baseline="300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−1</m:t>
                          </m:r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76550"/>
                <a:ext cx="9144000" cy="20147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49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49</cp:revision>
  <dcterms:created xsi:type="dcterms:W3CDTF">2006-08-16T00:00:00Z</dcterms:created>
  <dcterms:modified xsi:type="dcterms:W3CDTF">2018-10-21T18:05:11Z</dcterms:modified>
</cp:coreProperties>
</file>