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 rot="14101162">
            <a:off x="4277591" y="3073477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7037740">
            <a:off x="5322123" y="1052626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8305551">
            <a:off x="4796111" y="3228976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775142" y="-95250"/>
            <a:ext cx="2778058" cy="54102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rot="10646345">
            <a:off x="3670227" y="3228977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535382" y="1047751"/>
            <a:ext cx="360218" cy="573232"/>
          </a:xfrm>
          <a:custGeom>
            <a:avLst/>
            <a:gdLst>
              <a:gd name="connsiteX0" fmla="*/ 0 w 249382"/>
              <a:gd name="connsiteY0" fmla="*/ 384464 h 384464"/>
              <a:gd name="connsiteX1" fmla="*/ 176645 w 249382"/>
              <a:gd name="connsiteY1" fmla="*/ 218209 h 384464"/>
              <a:gd name="connsiteX2" fmla="*/ 249382 w 249382"/>
              <a:gd name="connsiteY2" fmla="*/ 0 h 38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2" h="384464">
                <a:moveTo>
                  <a:pt x="0" y="384464"/>
                </a:moveTo>
                <a:cubicBezTo>
                  <a:pt x="67540" y="333375"/>
                  <a:pt x="135081" y="282286"/>
                  <a:pt x="176645" y="218209"/>
                </a:cubicBezTo>
                <a:cubicBezTo>
                  <a:pt x="218209" y="154132"/>
                  <a:pt x="233795" y="77066"/>
                  <a:pt x="249382" y="0"/>
                </a:cubicBezTo>
              </a:path>
            </a:pathLst>
          </a:cu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775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379095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-95250"/>
            <a:ext cx="4953000" cy="533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7291" y="93345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57700" y="367665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9400" y="1162050"/>
            <a:ext cx="48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x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7997" y="2805716"/>
            <a:ext cx="48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x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8833" y="1083568"/>
            <a:ext cx="4871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endParaRPr lang="en-US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0709" y="2855218"/>
            <a:ext cx="4871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endParaRPr lang="en-US" sz="4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9156" y="2418659"/>
            <a:ext cx="4871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15</cp:revision>
  <dcterms:created xsi:type="dcterms:W3CDTF">2006-08-16T00:00:00Z</dcterms:created>
  <dcterms:modified xsi:type="dcterms:W3CDTF">2018-10-07T14:06:32Z</dcterms:modified>
</cp:coreProperties>
</file>