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6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Brace 9"/>
          <p:cNvSpPr/>
          <p:nvPr/>
        </p:nvSpPr>
        <p:spPr>
          <a:xfrm>
            <a:off x="6477000" y="1276350"/>
            <a:ext cx="304800" cy="1447800"/>
          </a:xfrm>
          <a:prstGeom prst="rightBrace">
            <a:avLst>
              <a:gd name="adj1" fmla="val 86742"/>
              <a:gd name="adj2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19900" y="173864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5700" y="3177143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3733800" y="1272142"/>
            <a:ext cx="304800" cy="3505200"/>
          </a:xfrm>
          <a:prstGeom prst="rightBrace">
            <a:avLst>
              <a:gd name="adj1" fmla="val 86742"/>
              <a:gd name="adj2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/>
          <p:cNvSpPr/>
          <p:nvPr/>
        </p:nvSpPr>
        <p:spPr>
          <a:xfrm>
            <a:off x="2133600" y="1276350"/>
            <a:ext cx="3502270" cy="1447800"/>
          </a:xfrm>
          <a:custGeom>
            <a:avLst/>
            <a:gdLst>
              <a:gd name="connsiteX0" fmla="*/ 0 w 4114800"/>
              <a:gd name="connsiteY0" fmla="*/ 1447800 h 1447800"/>
              <a:gd name="connsiteX1" fmla="*/ 617125 w 4114800"/>
              <a:gd name="connsiteY1" fmla="*/ 0 h 1447800"/>
              <a:gd name="connsiteX2" fmla="*/ 4114800 w 4114800"/>
              <a:gd name="connsiteY2" fmla="*/ 0 h 1447800"/>
              <a:gd name="connsiteX3" fmla="*/ 3497675 w 4114800"/>
              <a:gd name="connsiteY3" fmla="*/ 1447800 h 1447800"/>
              <a:gd name="connsiteX4" fmla="*/ 0 w 4114800"/>
              <a:gd name="connsiteY4" fmla="*/ 1447800 h 1447800"/>
              <a:gd name="connsiteX0" fmla="*/ 0 w 3519376"/>
              <a:gd name="connsiteY0" fmla="*/ 1447800 h 1447800"/>
              <a:gd name="connsiteX1" fmla="*/ 617125 w 3519376"/>
              <a:gd name="connsiteY1" fmla="*/ 0 h 1447800"/>
              <a:gd name="connsiteX2" fmla="*/ 3519376 w 3519376"/>
              <a:gd name="connsiteY2" fmla="*/ 21265 h 1447800"/>
              <a:gd name="connsiteX3" fmla="*/ 3497675 w 3519376"/>
              <a:gd name="connsiteY3" fmla="*/ 1447800 h 1447800"/>
              <a:gd name="connsiteX4" fmla="*/ 0 w 3519376"/>
              <a:gd name="connsiteY4" fmla="*/ 1447800 h 1447800"/>
              <a:gd name="connsiteX0" fmla="*/ 0 w 3508744"/>
              <a:gd name="connsiteY0" fmla="*/ 1458433 h 1458433"/>
              <a:gd name="connsiteX1" fmla="*/ 617125 w 3508744"/>
              <a:gd name="connsiteY1" fmla="*/ 10633 h 1458433"/>
              <a:gd name="connsiteX2" fmla="*/ 3508744 w 3508744"/>
              <a:gd name="connsiteY2" fmla="*/ 0 h 1458433"/>
              <a:gd name="connsiteX3" fmla="*/ 3497675 w 3508744"/>
              <a:gd name="connsiteY3" fmla="*/ 1458433 h 1458433"/>
              <a:gd name="connsiteX4" fmla="*/ 0 w 3508744"/>
              <a:gd name="connsiteY4" fmla="*/ 1458433 h 1458433"/>
              <a:gd name="connsiteX0" fmla="*/ 0 w 3508744"/>
              <a:gd name="connsiteY0" fmla="*/ 1447800 h 1447800"/>
              <a:gd name="connsiteX1" fmla="*/ 617125 w 3508744"/>
              <a:gd name="connsiteY1" fmla="*/ 0 h 1447800"/>
              <a:gd name="connsiteX2" fmla="*/ 3508744 w 3508744"/>
              <a:gd name="connsiteY2" fmla="*/ 21264 h 1447800"/>
              <a:gd name="connsiteX3" fmla="*/ 3497675 w 3508744"/>
              <a:gd name="connsiteY3" fmla="*/ 1447800 h 1447800"/>
              <a:gd name="connsiteX4" fmla="*/ 0 w 3508744"/>
              <a:gd name="connsiteY4" fmla="*/ 1447800 h 1447800"/>
              <a:gd name="connsiteX0" fmla="*/ 0 w 3508744"/>
              <a:gd name="connsiteY0" fmla="*/ 1458434 h 1458434"/>
              <a:gd name="connsiteX1" fmla="*/ 617125 w 3508744"/>
              <a:gd name="connsiteY1" fmla="*/ 10634 h 1458434"/>
              <a:gd name="connsiteX2" fmla="*/ 3508744 w 3508744"/>
              <a:gd name="connsiteY2" fmla="*/ 0 h 1458434"/>
              <a:gd name="connsiteX3" fmla="*/ 3497675 w 3508744"/>
              <a:gd name="connsiteY3" fmla="*/ 1458434 h 1458434"/>
              <a:gd name="connsiteX4" fmla="*/ 0 w 3508744"/>
              <a:gd name="connsiteY4" fmla="*/ 1458434 h 1458434"/>
              <a:gd name="connsiteX0" fmla="*/ 0 w 3508744"/>
              <a:gd name="connsiteY0" fmla="*/ 1447800 h 1447800"/>
              <a:gd name="connsiteX1" fmla="*/ 617125 w 3508744"/>
              <a:gd name="connsiteY1" fmla="*/ 0 h 1447800"/>
              <a:gd name="connsiteX2" fmla="*/ 3508744 w 3508744"/>
              <a:gd name="connsiteY2" fmla="*/ 21264 h 1447800"/>
              <a:gd name="connsiteX3" fmla="*/ 3497675 w 3508744"/>
              <a:gd name="connsiteY3" fmla="*/ 1447800 h 1447800"/>
              <a:gd name="connsiteX4" fmla="*/ 0 w 3508744"/>
              <a:gd name="connsiteY4" fmla="*/ 1447800 h 1447800"/>
              <a:gd name="connsiteX0" fmla="*/ 0 w 3519376"/>
              <a:gd name="connsiteY0" fmla="*/ 1447802 h 1447802"/>
              <a:gd name="connsiteX1" fmla="*/ 617125 w 3519376"/>
              <a:gd name="connsiteY1" fmla="*/ 2 h 1447802"/>
              <a:gd name="connsiteX2" fmla="*/ 3519376 w 3519376"/>
              <a:gd name="connsiteY2" fmla="*/ 0 h 1447802"/>
              <a:gd name="connsiteX3" fmla="*/ 3497675 w 3519376"/>
              <a:gd name="connsiteY3" fmla="*/ 1447802 h 1447802"/>
              <a:gd name="connsiteX4" fmla="*/ 0 w 3519376"/>
              <a:gd name="connsiteY4" fmla="*/ 1447802 h 1447802"/>
              <a:gd name="connsiteX0" fmla="*/ 0 w 3498187"/>
              <a:gd name="connsiteY0" fmla="*/ 1447802 h 1447802"/>
              <a:gd name="connsiteX1" fmla="*/ 617125 w 3498187"/>
              <a:gd name="connsiteY1" fmla="*/ 2 h 1447802"/>
              <a:gd name="connsiteX2" fmla="*/ 3487478 w 3498187"/>
              <a:gd name="connsiteY2" fmla="*/ 0 h 1447802"/>
              <a:gd name="connsiteX3" fmla="*/ 3497675 w 3498187"/>
              <a:gd name="connsiteY3" fmla="*/ 1447802 h 1447802"/>
              <a:gd name="connsiteX4" fmla="*/ 0 w 3498187"/>
              <a:gd name="connsiteY4" fmla="*/ 1447802 h 1447802"/>
              <a:gd name="connsiteX0" fmla="*/ 0 w 3519375"/>
              <a:gd name="connsiteY0" fmla="*/ 1447800 h 1447800"/>
              <a:gd name="connsiteX1" fmla="*/ 617125 w 3519375"/>
              <a:gd name="connsiteY1" fmla="*/ 0 h 1447800"/>
              <a:gd name="connsiteX2" fmla="*/ 3519375 w 3519375"/>
              <a:gd name="connsiteY2" fmla="*/ 10630 h 1447800"/>
              <a:gd name="connsiteX3" fmla="*/ 3497675 w 3519375"/>
              <a:gd name="connsiteY3" fmla="*/ 1447800 h 1447800"/>
              <a:gd name="connsiteX4" fmla="*/ 0 w 3519375"/>
              <a:gd name="connsiteY4" fmla="*/ 1447800 h 1447800"/>
              <a:gd name="connsiteX0" fmla="*/ 0 w 3498187"/>
              <a:gd name="connsiteY0" fmla="*/ 1447800 h 1447800"/>
              <a:gd name="connsiteX1" fmla="*/ 617125 w 3498187"/>
              <a:gd name="connsiteY1" fmla="*/ 0 h 1447800"/>
              <a:gd name="connsiteX2" fmla="*/ 3487477 w 3498187"/>
              <a:gd name="connsiteY2" fmla="*/ 10630 h 1447800"/>
              <a:gd name="connsiteX3" fmla="*/ 3497675 w 3498187"/>
              <a:gd name="connsiteY3" fmla="*/ 1447800 h 1447800"/>
              <a:gd name="connsiteX4" fmla="*/ 0 w 3498187"/>
              <a:gd name="connsiteY4" fmla="*/ 1447800 h 1447800"/>
              <a:gd name="connsiteX0" fmla="*/ 0 w 3507949"/>
              <a:gd name="connsiteY0" fmla="*/ 1447800 h 1447800"/>
              <a:gd name="connsiteX1" fmla="*/ 617125 w 3507949"/>
              <a:gd name="connsiteY1" fmla="*/ 0 h 1447800"/>
              <a:gd name="connsiteX2" fmla="*/ 3507949 w 3507949"/>
              <a:gd name="connsiteY2" fmla="*/ 10630 h 1447800"/>
              <a:gd name="connsiteX3" fmla="*/ 3497675 w 3507949"/>
              <a:gd name="connsiteY3" fmla="*/ 1447800 h 1447800"/>
              <a:gd name="connsiteX4" fmla="*/ 0 w 3507949"/>
              <a:gd name="connsiteY4" fmla="*/ 1447800 h 1447800"/>
              <a:gd name="connsiteX0" fmla="*/ 0 w 3498187"/>
              <a:gd name="connsiteY0" fmla="*/ 1447800 h 1447800"/>
              <a:gd name="connsiteX1" fmla="*/ 617125 w 3498187"/>
              <a:gd name="connsiteY1" fmla="*/ 0 h 1447800"/>
              <a:gd name="connsiteX2" fmla="*/ 3487478 w 3498187"/>
              <a:gd name="connsiteY2" fmla="*/ 10630 h 1447800"/>
              <a:gd name="connsiteX3" fmla="*/ 3497675 w 3498187"/>
              <a:gd name="connsiteY3" fmla="*/ 1447800 h 1447800"/>
              <a:gd name="connsiteX4" fmla="*/ 0 w 3498187"/>
              <a:gd name="connsiteY4" fmla="*/ 1447800 h 1447800"/>
              <a:gd name="connsiteX0" fmla="*/ 0 w 3497775"/>
              <a:gd name="connsiteY0" fmla="*/ 1450817 h 1450817"/>
              <a:gd name="connsiteX1" fmla="*/ 617125 w 3497775"/>
              <a:gd name="connsiteY1" fmla="*/ 3017 h 1450817"/>
              <a:gd name="connsiteX2" fmla="*/ 3405591 w 3497775"/>
              <a:gd name="connsiteY2" fmla="*/ 0 h 1450817"/>
              <a:gd name="connsiteX3" fmla="*/ 3497675 w 3497775"/>
              <a:gd name="connsiteY3" fmla="*/ 1450817 h 1450817"/>
              <a:gd name="connsiteX4" fmla="*/ 0 w 3497775"/>
              <a:gd name="connsiteY4" fmla="*/ 1450817 h 1450817"/>
              <a:gd name="connsiteX0" fmla="*/ 0 w 3497782"/>
              <a:gd name="connsiteY0" fmla="*/ 1447800 h 1447800"/>
              <a:gd name="connsiteX1" fmla="*/ 617125 w 3497782"/>
              <a:gd name="connsiteY1" fmla="*/ 0 h 1447800"/>
              <a:gd name="connsiteX2" fmla="*/ 3412415 w 3497782"/>
              <a:gd name="connsiteY2" fmla="*/ 31102 h 1447800"/>
              <a:gd name="connsiteX3" fmla="*/ 3497675 w 3497782"/>
              <a:gd name="connsiteY3" fmla="*/ 1447800 h 1447800"/>
              <a:gd name="connsiteX4" fmla="*/ 0 w 3497782"/>
              <a:gd name="connsiteY4" fmla="*/ 1447800 h 1447800"/>
              <a:gd name="connsiteX0" fmla="*/ 0 w 3497782"/>
              <a:gd name="connsiteY0" fmla="*/ 1450818 h 1450818"/>
              <a:gd name="connsiteX1" fmla="*/ 617125 w 3497782"/>
              <a:gd name="connsiteY1" fmla="*/ 3018 h 1450818"/>
              <a:gd name="connsiteX2" fmla="*/ 3412415 w 3497782"/>
              <a:gd name="connsiteY2" fmla="*/ 0 h 1450818"/>
              <a:gd name="connsiteX3" fmla="*/ 3497675 w 3497782"/>
              <a:gd name="connsiteY3" fmla="*/ 1450818 h 1450818"/>
              <a:gd name="connsiteX4" fmla="*/ 0 w 3497782"/>
              <a:gd name="connsiteY4" fmla="*/ 1450818 h 1450818"/>
              <a:gd name="connsiteX0" fmla="*/ 0 w 3497836"/>
              <a:gd name="connsiteY0" fmla="*/ 1456104 h 1456104"/>
              <a:gd name="connsiteX1" fmla="*/ 617125 w 3497836"/>
              <a:gd name="connsiteY1" fmla="*/ 8304 h 1456104"/>
              <a:gd name="connsiteX2" fmla="*/ 3444129 w 3497836"/>
              <a:gd name="connsiteY2" fmla="*/ 0 h 1456104"/>
              <a:gd name="connsiteX3" fmla="*/ 3497675 w 3497836"/>
              <a:gd name="connsiteY3" fmla="*/ 1456104 h 1456104"/>
              <a:gd name="connsiteX4" fmla="*/ 0 w 3497836"/>
              <a:gd name="connsiteY4" fmla="*/ 1456104 h 1456104"/>
              <a:gd name="connsiteX0" fmla="*/ 0 w 3497836"/>
              <a:gd name="connsiteY0" fmla="*/ 1447800 h 1447800"/>
              <a:gd name="connsiteX1" fmla="*/ 617125 w 3497836"/>
              <a:gd name="connsiteY1" fmla="*/ 0 h 1447800"/>
              <a:gd name="connsiteX2" fmla="*/ 3444129 w 3497836"/>
              <a:gd name="connsiteY2" fmla="*/ 7553 h 1447800"/>
              <a:gd name="connsiteX3" fmla="*/ 3497675 w 3497836"/>
              <a:gd name="connsiteY3" fmla="*/ 1447800 h 1447800"/>
              <a:gd name="connsiteX4" fmla="*/ 0 w 3497836"/>
              <a:gd name="connsiteY4" fmla="*/ 1447800 h 1447800"/>
              <a:gd name="connsiteX0" fmla="*/ 0 w 3502270"/>
              <a:gd name="connsiteY0" fmla="*/ 1447800 h 1447800"/>
              <a:gd name="connsiteX1" fmla="*/ 617125 w 3502270"/>
              <a:gd name="connsiteY1" fmla="*/ 0 h 1447800"/>
              <a:gd name="connsiteX2" fmla="*/ 3502270 w 3502270"/>
              <a:gd name="connsiteY2" fmla="*/ 7553 h 1447800"/>
              <a:gd name="connsiteX3" fmla="*/ 3497675 w 3502270"/>
              <a:gd name="connsiteY3" fmla="*/ 1447800 h 1447800"/>
              <a:gd name="connsiteX4" fmla="*/ 0 w 3502270"/>
              <a:gd name="connsiteY4" fmla="*/ 1447800 h 1447800"/>
              <a:gd name="connsiteX0" fmla="*/ 0 w 3502270"/>
              <a:gd name="connsiteY0" fmla="*/ 1461389 h 1461389"/>
              <a:gd name="connsiteX1" fmla="*/ 617125 w 3502270"/>
              <a:gd name="connsiteY1" fmla="*/ 13589 h 1461389"/>
              <a:gd name="connsiteX2" fmla="*/ 3502270 w 3502270"/>
              <a:gd name="connsiteY2" fmla="*/ 0 h 1461389"/>
              <a:gd name="connsiteX3" fmla="*/ 3497675 w 3502270"/>
              <a:gd name="connsiteY3" fmla="*/ 1461389 h 1461389"/>
              <a:gd name="connsiteX4" fmla="*/ 0 w 3502270"/>
              <a:gd name="connsiteY4" fmla="*/ 1461389 h 1461389"/>
              <a:gd name="connsiteX0" fmla="*/ 0 w 3502270"/>
              <a:gd name="connsiteY0" fmla="*/ 1447800 h 1447800"/>
              <a:gd name="connsiteX1" fmla="*/ 617125 w 3502270"/>
              <a:gd name="connsiteY1" fmla="*/ 0 h 1447800"/>
              <a:gd name="connsiteX2" fmla="*/ 3502270 w 3502270"/>
              <a:gd name="connsiteY2" fmla="*/ 2268 h 1447800"/>
              <a:gd name="connsiteX3" fmla="*/ 3497675 w 3502270"/>
              <a:gd name="connsiteY3" fmla="*/ 1447800 h 1447800"/>
              <a:gd name="connsiteX4" fmla="*/ 0 w 3502270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2270" h="1447800">
                <a:moveTo>
                  <a:pt x="0" y="1447800"/>
                </a:moveTo>
                <a:lnTo>
                  <a:pt x="617125" y="0"/>
                </a:lnTo>
                <a:lnTo>
                  <a:pt x="3502270" y="2268"/>
                </a:lnTo>
                <a:cubicBezTo>
                  <a:pt x="3498580" y="488412"/>
                  <a:pt x="3501365" y="961656"/>
                  <a:pt x="3497675" y="1447800"/>
                </a:cubicBezTo>
                <a:lnTo>
                  <a:pt x="0" y="1447800"/>
                </a:lnTo>
                <a:close/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133600" y="1276350"/>
            <a:ext cx="609600" cy="1447800"/>
          </a:xfrm>
          <a:prstGeom prst="triangle">
            <a:avLst>
              <a:gd name="adj" fmla="val 100000"/>
            </a:avLst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2133600" y="1276350"/>
            <a:ext cx="609600" cy="1447800"/>
          </a:xfrm>
          <a:prstGeom prst="triangle">
            <a:avLst>
              <a:gd name="adj" fmla="val 100000"/>
            </a:avLst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6</cp:revision>
  <dcterms:created xsi:type="dcterms:W3CDTF">2006-08-16T00:00:00Z</dcterms:created>
  <dcterms:modified xsi:type="dcterms:W3CDTF">2018-11-10T15:05:05Z</dcterms:modified>
</cp:coreProperties>
</file>