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133600" y="1200150"/>
            <a:ext cx="4648200" cy="2133600"/>
          </a:xfrm>
          <a:custGeom>
            <a:avLst/>
            <a:gdLst>
              <a:gd name="connsiteX0" fmla="*/ 0 w 4648200"/>
              <a:gd name="connsiteY0" fmla="*/ 2133600 h 2133600"/>
              <a:gd name="connsiteX1" fmla="*/ 0 w 4648200"/>
              <a:gd name="connsiteY1" fmla="*/ 0 h 2133600"/>
              <a:gd name="connsiteX2" fmla="*/ 4648200 w 4648200"/>
              <a:gd name="connsiteY2" fmla="*/ 2133600 h 2133600"/>
              <a:gd name="connsiteX3" fmla="*/ 0 w 4648200"/>
              <a:gd name="connsiteY3" fmla="*/ 2133600 h 2133600"/>
              <a:gd name="connsiteX0" fmla="*/ 1205346 w 4648200"/>
              <a:gd name="connsiteY0" fmla="*/ 2133600 h 2133600"/>
              <a:gd name="connsiteX1" fmla="*/ 0 w 4648200"/>
              <a:gd name="connsiteY1" fmla="*/ 0 h 2133600"/>
              <a:gd name="connsiteX2" fmla="*/ 4648200 w 4648200"/>
              <a:gd name="connsiteY2" fmla="*/ 2133600 h 2133600"/>
              <a:gd name="connsiteX3" fmla="*/ 1205346 w 46482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2133600">
                <a:moveTo>
                  <a:pt x="1205346" y="2133600"/>
                </a:moveTo>
                <a:lnTo>
                  <a:pt x="0" y="0"/>
                </a:lnTo>
                <a:lnTo>
                  <a:pt x="4648200" y="2133600"/>
                </a:lnTo>
                <a:lnTo>
                  <a:pt x="1205346" y="2133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flipH="1">
            <a:off x="1555173" y="1200149"/>
            <a:ext cx="381000" cy="2133601"/>
          </a:xfrm>
          <a:prstGeom prst="rightBrace">
            <a:avLst>
              <a:gd name="adj1" fmla="val 92878"/>
              <a:gd name="adj2" fmla="val 56331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799" y="2038350"/>
            <a:ext cx="488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2D050"/>
                </a:solidFill>
              </a:rPr>
              <a:t>h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 flipH="1">
            <a:off x="4895851" y="2144645"/>
            <a:ext cx="381000" cy="3390902"/>
          </a:xfrm>
          <a:prstGeom prst="rightBrace">
            <a:avLst>
              <a:gd name="adj1" fmla="val 92878"/>
              <a:gd name="adj2" fmla="val 5633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6351" y="4030596"/>
            <a:ext cx="488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b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133600" y="1200150"/>
            <a:ext cx="4648200" cy="2133600"/>
          </a:xfrm>
          <a:custGeom>
            <a:avLst/>
            <a:gdLst>
              <a:gd name="connsiteX0" fmla="*/ 0 w 4648200"/>
              <a:gd name="connsiteY0" fmla="*/ 2133600 h 2133600"/>
              <a:gd name="connsiteX1" fmla="*/ 0 w 4648200"/>
              <a:gd name="connsiteY1" fmla="*/ 0 h 2133600"/>
              <a:gd name="connsiteX2" fmla="*/ 4648200 w 4648200"/>
              <a:gd name="connsiteY2" fmla="*/ 2133600 h 2133600"/>
              <a:gd name="connsiteX3" fmla="*/ 0 w 4648200"/>
              <a:gd name="connsiteY3" fmla="*/ 2133600 h 2133600"/>
              <a:gd name="connsiteX0" fmla="*/ 1205346 w 4648200"/>
              <a:gd name="connsiteY0" fmla="*/ 2133600 h 2133600"/>
              <a:gd name="connsiteX1" fmla="*/ 0 w 4648200"/>
              <a:gd name="connsiteY1" fmla="*/ 0 h 2133600"/>
              <a:gd name="connsiteX2" fmla="*/ 4648200 w 4648200"/>
              <a:gd name="connsiteY2" fmla="*/ 2133600 h 2133600"/>
              <a:gd name="connsiteX3" fmla="*/ 1205346 w 46482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2133600">
                <a:moveTo>
                  <a:pt x="1205346" y="2133600"/>
                </a:moveTo>
                <a:lnTo>
                  <a:pt x="0" y="0"/>
                </a:lnTo>
                <a:lnTo>
                  <a:pt x="4648200" y="2133600"/>
                </a:lnTo>
                <a:lnTo>
                  <a:pt x="1205346" y="2133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3"/>
          <p:cNvSpPr/>
          <p:nvPr/>
        </p:nvSpPr>
        <p:spPr>
          <a:xfrm rot="10800000">
            <a:off x="2133600" y="1200149"/>
            <a:ext cx="4648200" cy="2133600"/>
          </a:xfrm>
          <a:custGeom>
            <a:avLst/>
            <a:gdLst>
              <a:gd name="connsiteX0" fmla="*/ 0 w 4648200"/>
              <a:gd name="connsiteY0" fmla="*/ 2133600 h 2133600"/>
              <a:gd name="connsiteX1" fmla="*/ 0 w 4648200"/>
              <a:gd name="connsiteY1" fmla="*/ 0 h 2133600"/>
              <a:gd name="connsiteX2" fmla="*/ 4648200 w 4648200"/>
              <a:gd name="connsiteY2" fmla="*/ 2133600 h 2133600"/>
              <a:gd name="connsiteX3" fmla="*/ 0 w 4648200"/>
              <a:gd name="connsiteY3" fmla="*/ 2133600 h 2133600"/>
              <a:gd name="connsiteX0" fmla="*/ 1205346 w 4648200"/>
              <a:gd name="connsiteY0" fmla="*/ 2133600 h 2133600"/>
              <a:gd name="connsiteX1" fmla="*/ 0 w 4648200"/>
              <a:gd name="connsiteY1" fmla="*/ 0 h 2133600"/>
              <a:gd name="connsiteX2" fmla="*/ 4648200 w 4648200"/>
              <a:gd name="connsiteY2" fmla="*/ 2133600 h 2133600"/>
              <a:gd name="connsiteX3" fmla="*/ 1205346 w 46482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0" h="2133600">
                <a:moveTo>
                  <a:pt x="1205346" y="2133600"/>
                </a:moveTo>
                <a:lnTo>
                  <a:pt x="0" y="0"/>
                </a:lnTo>
                <a:lnTo>
                  <a:pt x="4648200" y="2133600"/>
                </a:lnTo>
                <a:lnTo>
                  <a:pt x="1205346" y="2133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4</cp:revision>
  <dcterms:created xsi:type="dcterms:W3CDTF">2006-08-16T00:00:00Z</dcterms:created>
  <dcterms:modified xsi:type="dcterms:W3CDTF">2018-11-15T19:56:09Z</dcterms:modified>
</cp:coreProperties>
</file>