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>
            <a:off x="2116282" y="803743"/>
            <a:ext cx="3844636" cy="2648129"/>
          </a:xfrm>
          <a:prstGeom prst="rtTriangl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91000" y="1047750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33CC"/>
                </a:solidFill>
              </a:rPr>
              <a:t>c</a:t>
            </a:r>
            <a:endParaRPr lang="en-US" sz="7200" dirty="0">
              <a:solidFill>
                <a:srgbClr val="FF33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3945" y="1899984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67545" y="3425716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</a:t>
            </a:r>
            <a:endParaRPr lang="en-US" sz="7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16282" y="3100312"/>
            <a:ext cx="322118" cy="351559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6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964778" y="294408"/>
            <a:ext cx="2648073" cy="2680336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133601" y="2941181"/>
            <a:ext cx="1821763" cy="1850239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>
            <a:spLocks noChangeAspect="1"/>
          </p:cNvSpPr>
          <p:nvPr/>
        </p:nvSpPr>
        <p:spPr>
          <a:xfrm rot="5400000">
            <a:off x="1722823" y="707562"/>
            <a:ext cx="2655110" cy="1828800"/>
          </a:xfrm>
          <a:prstGeom prst="rtTriangl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>
            <a:spLocks noChangeAspect="1"/>
          </p:cNvSpPr>
          <p:nvPr/>
        </p:nvSpPr>
        <p:spPr>
          <a:xfrm rot="10800000">
            <a:off x="3957742" y="2948016"/>
            <a:ext cx="2655110" cy="1828800"/>
          </a:xfrm>
          <a:prstGeom prst="rtTriangl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>
            <a:spLocks noChangeAspect="1"/>
          </p:cNvSpPr>
          <p:nvPr/>
        </p:nvSpPr>
        <p:spPr>
          <a:xfrm rot="16200000">
            <a:off x="1720446" y="706061"/>
            <a:ext cx="2655110" cy="1828800"/>
          </a:xfrm>
          <a:prstGeom prst="rtTriangl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/>
          <p:cNvSpPr>
            <a:spLocks noChangeAspect="1"/>
          </p:cNvSpPr>
          <p:nvPr/>
        </p:nvSpPr>
        <p:spPr>
          <a:xfrm>
            <a:off x="3955364" y="2962620"/>
            <a:ext cx="2655110" cy="1828800"/>
          </a:xfrm>
          <a:prstGeom prst="rtTriangl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586802" y="3239532"/>
            <a:ext cx="1214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a</a:t>
            </a:r>
            <a:r>
              <a:rPr lang="en-US" sz="7200" baseline="30000" dirty="0" smtClean="0">
                <a:solidFill>
                  <a:srgbClr val="FF0000"/>
                </a:solidFill>
              </a:rPr>
              <a:t>2</a:t>
            </a:r>
            <a:endParaRPr lang="en-US" sz="7200" baseline="30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33601" y="294405"/>
            <a:ext cx="322118" cy="351559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962401" y="4439861"/>
            <a:ext cx="322118" cy="351559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288356" y="2950415"/>
            <a:ext cx="322118" cy="351559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640283" y="2597958"/>
            <a:ext cx="322118" cy="351559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133601" y="2948016"/>
            <a:ext cx="1821763" cy="184340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962401" y="294407"/>
            <a:ext cx="2648073" cy="264677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695752" y="1034411"/>
            <a:ext cx="1035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</a:t>
            </a:r>
            <a:r>
              <a:rPr lang="en-US" sz="7200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endParaRPr lang="en-US" sz="7200" baseline="30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07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2"/>
          <p:cNvSpPr/>
          <p:nvPr/>
        </p:nvSpPr>
        <p:spPr>
          <a:xfrm>
            <a:off x="185747" y="335972"/>
            <a:ext cx="4460076" cy="4431726"/>
          </a:xfrm>
          <a:custGeom>
            <a:avLst/>
            <a:gdLst>
              <a:gd name="connsiteX0" fmla="*/ 0 w 3587241"/>
              <a:gd name="connsiteY0" fmla="*/ 1862572 h 3725143"/>
              <a:gd name="connsiteX1" fmla="*/ 1793621 w 3587241"/>
              <a:gd name="connsiteY1" fmla="*/ 0 h 3725143"/>
              <a:gd name="connsiteX2" fmla="*/ 3587241 w 3587241"/>
              <a:gd name="connsiteY2" fmla="*/ 1862572 h 3725143"/>
              <a:gd name="connsiteX3" fmla="*/ 1793621 w 3587241"/>
              <a:gd name="connsiteY3" fmla="*/ 3725143 h 3725143"/>
              <a:gd name="connsiteX4" fmla="*/ 0 w 3587241"/>
              <a:gd name="connsiteY4" fmla="*/ 1862572 h 3725143"/>
              <a:gd name="connsiteX0" fmla="*/ 0 w 3612031"/>
              <a:gd name="connsiteY0" fmla="*/ 1821009 h 3683580"/>
              <a:gd name="connsiteX1" fmla="*/ 3612031 w 3612031"/>
              <a:gd name="connsiteY1" fmla="*/ 0 h 3683580"/>
              <a:gd name="connsiteX2" fmla="*/ 3587241 w 3612031"/>
              <a:gd name="connsiteY2" fmla="*/ 1821009 h 3683580"/>
              <a:gd name="connsiteX3" fmla="*/ 1793621 w 3612031"/>
              <a:gd name="connsiteY3" fmla="*/ 3683580 h 3683580"/>
              <a:gd name="connsiteX4" fmla="*/ 0 w 3612031"/>
              <a:gd name="connsiteY4" fmla="*/ 1821009 h 3683580"/>
              <a:gd name="connsiteX0" fmla="*/ 0 w 6193026"/>
              <a:gd name="connsiteY0" fmla="*/ 1821009 h 3683580"/>
              <a:gd name="connsiteX1" fmla="*/ 3612031 w 6193026"/>
              <a:gd name="connsiteY1" fmla="*/ 0 h 3683580"/>
              <a:gd name="connsiteX2" fmla="*/ 6192982 w 6193026"/>
              <a:gd name="connsiteY2" fmla="*/ 1794165 h 3683580"/>
              <a:gd name="connsiteX3" fmla="*/ 3587241 w 6193026"/>
              <a:gd name="connsiteY3" fmla="*/ 1821009 h 3683580"/>
              <a:gd name="connsiteX4" fmla="*/ 1793621 w 6193026"/>
              <a:gd name="connsiteY4" fmla="*/ 3683580 h 3683580"/>
              <a:gd name="connsiteX5" fmla="*/ 0 w 6193026"/>
              <a:gd name="connsiteY5" fmla="*/ 1821009 h 3683580"/>
              <a:gd name="connsiteX0" fmla="*/ 0 w 6193026"/>
              <a:gd name="connsiteY0" fmla="*/ 1821009 h 4400553"/>
              <a:gd name="connsiteX1" fmla="*/ 3612031 w 6193026"/>
              <a:gd name="connsiteY1" fmla="*/ 0 h 4400553"/>
              <a:gd name="connsiteX2" fmla="*/ 6192982 w 6193026"/>
              <a:gd name="connsiteY2" fmla="*/ 1794165 h 4400553"/>
              <a:gd name="connsiteX3" fmla="*/ 3587241 w 6193026"/>
              <a:gd name="connsiteY3" fmla="*/ 1821009 h 4400553"/>
              <a:gd name="connsiteX4" fmla="*/ 4391348 w 6193026"/>
              <a:gd name="connsiteY4" fmla="*/ 4400553 h 4400553"/>
              <a:gd name="connsiteX5" fmla="*/ 0 w 6193026"/>
              <a:gd name="connsiteY5" fmla="*/ 1821009 h 4400553"/>
              <a:gd name="connsiteX0" fmla="*/ 0 w 4391348"/>
              <a:gd name="connsiteY0" fmla="*/ 1821009 h 4400553"/>
              <a:gd name="connsiteX1" fmla="*/ 3612031 w 4391348"/>
              <a:gd name="connsiteY1" fmla="*/ 0 h 4400553"/>
              <a:gd name="connsiteX2" fmla="*/ 3587241 w 4391348"/>
              <a:gd name="connsiteY2" fmla="*/ 1821009 h 4400553"/>
              <a:gd name="connsiteX3" fmla="*/ 4391348 w 4391348"/>
              <a:gd name="connsiteY3" fmla="*/ 4400553 h 4400553"/>
              <a:gd name="connsiteX4" fmla="*/ 0 w 4391348"/>
              <a:gd name="connsiteY4" fmla="*/ 1821009 h 4400553"/>
              <a:gd name="connsiteX0" fmla="*/ 0 w 6236922"/>
              <a:gd name="connsiteY0" fmla="*/ 1821009 h 4400553"/>
              <a:gd name="connsiteX1" fmla="*/ 3612031 w 6236922"/>
              <a:gd name="connsiteY1" fmla="*/ 0 h 4400553"/>
              <a:gd name="connsiteX2" fmla="*/ 6236922 w 6236922"/>
              <a:gd name="connsiteY2" fmla="*/ 1821009 h 4400553"/>
              <a:gd name="connsiteX3" fmla="*/ 4391348 w 6236922"/>
              <a:gd name="connsiteY3" fmla="*/ 4400553 h 4400553"/>
              <a:gd name="connsiteX4" fmla="*/ 0 w 6236922"/>
              <a:gd name="connsiteY4" fmla="*/ 1821009 h 4400553"/>
              <a:gd name="connsiteX0" fmla="*/ 0 w 2672840"/>
              <a:gd name="connsiteY0" fmla="*/ 1945700 h 4400553"/>
              <a:gd name="connsiteX1" fmla="*/ 47949 w 2672840"/>
              <a:gd name="connsiteY1" fmla="*/ 0 h 4400553"/>
              <a:gd name="connsiteX2" fmla="*/ 2672840 w 2672840"/>
              <a:gd name="connsiteY2" fmla="*/ 1821009 h 4400553"/>
              <a:gd name="connsiteX3" fmla="*/ 827266 w 2672840"/>
              <a:gd name="connsiteY3" fmla="*/ 4400553 h 4400553"/>
              <a:gd name="connsiteX4" fmla="*/ 0 w 2672840"/>
              <a:gd name="connsiteY4" fmla="*/ 1945700 h 4400553"/>
              <a:gd name="connsiteX0" fmla="*/ 0 w 4460076"/>
              <a:gd name="connsiteY0" fmla="*/ 2631500 h 4400553"/>
              <a:gd name="connsiteX1" fmla="*/ 1835185 w 4460076"/>
              <a:gd name="connsiteY1" fmla="*/ 0 h 4400553"/>
              <a:gd name="connsiteX2" fmla="*/ 4460076 w 4460076"/>
              <a:gd name="connsiteY2" fmla="*/ 1821009 h 4400553"/>
              <a:gd name="connsiteX3" fmla="*/ 2614502 w 4460076"/>
              <a:gd name="connsiteY3" fmla="*/ 4400553 h 4400553"/>
              <a:gd name="connsiteX4" fmla="*/ 0 w 4460076"/>
              <a:gd name="connsiteY4" fmla="*/ 2631500 h 4400553"/>
              <a:gd name="connsiteX0" fmla="*/ 0 w 4460076"/>
              <a:gd name="connsiteY0" fmla="*/ 2631500 h 4431726"/>
              <a:gd name="connsiteX1" fmla="*/ 1835185 w 4460076"/>
              <a:gd name="connsiteY1" fmla="*/ 0 h 4431726"/>
              <a:gd name="connsiteX2" fmla="*/ 4460076 w 4460076"/>
              <a:gd name="connsiteY2" fmla="*/ 1821009 h 4431726"/>
              <a:gd name="connsiteX3" fmla="*/ 2614502 w 4460076"/>
              <a:gd name="connsiteY3" fmla="*/ 4431726 h 4431726"/>
              <a:gd name="connsiteX4" fmla="*/ 0 w 4460076"/>
              <a:gd name="connsiteY4" fmla="*/ 2631500 h 4431726"/>
              <a:gd name="connsiteX0" fmla="*/ 0 w 4460076"/>
              <a:gd name="connsiteY0" fmla="*/ 2631500 h 4431726"/>
              <a:gd name="connsiteX1" fmla="*/ 1835185 w 4460076"/>
              <a:gd name="connsiteY1" fmla="*/ 0 h 4431726"/>
              <a:gd name="connsiteX2" fmla="*/ 4460076 w 4460076"/>
              <a:gd name="connsiteY2" fmla="*/ 1821009 h 4431726"/>
              <a:gd name="connsiteX3" fmla="*/ 2614502 w 4460076"/>
              <a:gd name="connsiteY3" fmla="*/ 4431726 h 4431726"/>
              <a:gd name="connsiteX4" fmla="*/ 0 w 4460076"/>
              <a:gd name="connsiteY4" fmla="*/ 2631500 h 4431726"/>
              <a:gd name="connsiteX0" fmla="*/ 0 w 4460076"/>
              <a:gd name="connsiteY0" fmla="*/ 2631500 h 4431726"/>
              <a:gd name="connsiteX1" fmla="*/ 1835185 w 4460076"/>
              <a:gd name="connsiteY1" fmla="*/ 0 h 4431726"/>
              <a:gd name="connsiteX2" fmla="*/ 4460076 w 4460076"/>
              <a:gd name="connsiteY2" fmla="*/ 1821009 h 4431726"/>
              <a:gd name="connsiteX3" fmla="*/ 2614502 w 4460076"/>
              <a:gd name="connsiteY3" fmla="*/ 4431726 h 4431726"/>
              <a:gd name="connsiteX4" fmla="*/ 0 w 4460076"/>
              <a:gd name="connsiteY4" fmla="*/ 2631500 h 4431726"/>
              <a:gd name="connsiteX0" fmla="*/ 0 w 4460076"/>
              <a:gd name="connsiteY0" fmla="*/ 2631500 h 4431726"/>
              <a:gd name="connsiteX1" fmla="*/ 1835185 w 4460076"/>
              <a:gd name="connsiteY1" fmla="*/ 0 h 4431726"/>
              <a:gd name="connsiteX2" fmla="*/ 4460076 w 4460076"/>
              <a:gd name="connsiteY2" fmla="*/ 1821009 h 4431726"/>
              <a:gd name="connsiteX3" fmla="*/ 2614502 w 4460076"/>
              <a:gd name="connsiteY3" fmla="*/ 4431726 h 4431726"/>
              <a:gd name="connsiteX4" fmla="*/ 0 w 4460076"/>
              <a:gd name="connsiteY4" fmla="*/ 2631500 h 4431726"/>
              <a:gd name="connsiteX0" fmla="*/ 0 w 4460076"/>
              <a:gd name="connsiteY0" fmla="*/ 2631500 h 4431726"/>
              <a:gd name="connsiteX1" fmla="*/ 1835185 w 4460076"/>
              <a:gd name="connsiteY1" fmla="*/ 0 h 4431726"/>
              <a:gd name="connsiteX2" fmla="*/ 4460076 w 4460076"/>
              <a:gd name="connsiteY2" fmla="*/ 1821009 h 4431726"/>
              <a:gd name="connsiteX3" fmla="*/ 2614502 w 4460076"/>
              <a:gd name="connsiteY3" fmla="*/ 4431726 h 4431726"/>
              <a:gd name="connsiteX4" fmla="*/ 0 w 4460076"/>
              <a:gd name="connsiteY4" fmla="*/ 2631500 h 4431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0076" h="4431726">
                <a:moveTo>
                  <a:pt x="0" y="2631500"/>
                </a:moveTo>
                <a:lnTo>
                  <a:pt x="1835185" y="0"/>
                </a:lnTo>
                <a:cubicBezTo>
                  <a:pt x="2360322" y="332509"/>
                  <a:pt x="3633999" y="1233057"/>
                  <a:pt x="4460076" y="1821009"/>
                </a:cubicBezTo>
                <a:lnTo>
                  <a:pt x="2614502" y="4431726"/>
                </a:lnTo>
                <a:lnTo>
                  <a:pt x="0" y="2631500"/>
                </a:lnTo>
                <a:close/>
              </a:path>
            </a:pathLst>
          </a:custGeom>
          <a:solidFill>
            <a:srgbClr val="FFCC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>
            <a:spLocks noChangeAspect="1"/>
          </p:cNvSpPr>
          <p:nvPr/>
        </p:nvSpPr>
        <p:spPr>
          <a:xfrm rot="5400000">
            <a:off x="-249278" y="707562"/>
            <a:ext cx="2655110" cy="1828800"/>
          </a:xfrm>
          <a:prstGeom prst="rtTriangl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>
            <a:spLocks noChangeAspect="1"/>
          </p:cNvSpPr>
          <p:nvPr/>
        </p:nvSpPr>
        <p:spPr>
          <a:xfrm rot="16200000">
            <a:off x="2393733" y="2549466"/>
            <a:ext cx="2655110" cy="1828800"/>
          </a:xfrm>
          <a:prstGeom prst="rtTriangl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>
            <a:spLocks noChangeAspect="1"/>
          </p:cNvSpPr>
          <p:nvPr/>
        </p:nvSpPr>
        <p:spPr>
          <a:xfrm rot="10800000">
            <a:off x="1974529" y="294407"/>
            <a:ext cx="2655110" cy="1828800"/>
          </a:xfrm>
          <a:prstGeom prst="rtTriangl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/>
          <p:cNvSpPr>
            <a:spLocks noChangeAspect="1"/>
          </p:cNvSpPr>
          <p:nvPr/>
        </p:nvSpPr>
        <p:spPr>
          <a:xfrm>
            <a:off x="162791" y="2962621"/>
            <a:ext cx="2655110" cy="1828800"/>
          </a:xfrm>
          <a:prstGeom prst="rtTriangl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996141" y="1962150"/>
            <a:ext cx="879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33CC"/>
                </a:solidFill>
              </a:rPr>
              <a:t>c</a:t>
            </a:r>
            <a:r>
              <a:rPr lang="en-US" sz="7200" baseline="30000" dirty="0" smtClean="0">
                <a:solidFill>
                  <a:srgbClr val="FF33CC"/>
                </a:solidFill>
              </a:rPr>
              <a:t>2</a:t>
            </a:r>
            <a:endParaRPr lang="en-US" sz="7200" baseline="30000" dirty="0">
              <a:solidFill>
                <a:srgbClr val="FF33CC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3877" y="294405"/>
            <a:ext cx="322118" cy="351559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63877" y="4423934"/>
            <a:ext cx="322118" cy="351559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301884" y="4439861"/>
            <a:ext cx="322118" cy="351559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313570" y="294404"/>
            <a:ext cx="322118" cy="351559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6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9" t="3637" r="25464" b="4646"/>
          <a:stretch/>
        </p:blipFill>
        <p:spPr>
          <a:xfrm>
            <a:off x="76200" y="401070"/>
            <a:ext cx="4191000" cy="42398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1" t="3974" r="24607" b="4836"/>
          <a:stretch/>
        </p:blipFill>
        <p:spPr>
          <a:xfrm>
            <a:off x="4572000" y="420624"/>
            <a:ext cx="4267200" cy="4199774"/>
          </a:xfrm>
          <a:prstGeom prst="rect">
            <a:avLst/>
          </a:prstGeom>
        </p:spPr>
      </p:pic>
      <p:sp>
        <p:nvSpPr>
          <p:cNvPr id="3" name="Isosceles Triangle 2"/>
          <p:cNvSpPr/>
          <p:nvPr/>
        </p:nvSpPr>
        <p:spPr>
          <a:xfrm>
            <a:off x="5181600" y="971550"/>
            <a:ext cx="838200" cy="12192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6705600" y="3257550"/>
            <a:ext cx="1219200" cy="91440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9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</Words>
  <Application>Microsoft Office PowerPoint</Application>
  <PresentationFormat>On-screen Show (16:9)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19</cp:revision>
  <dcterms:created xsi:type="dcterms:W3CDTF">2006-08-16T00:00:00Z</dcterms:created>
  <dcterms:modified xsi:type="dcterms:W3CDTF">2018-10-08T15:02:59Z</dcterms:modified>
</cp:coreProperties>
</file>