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60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C9600"/>
    <a:srgbClr val="DC96FF"/>
    <a:srgbClr val="D4A988"/>
    <a:srgbClr val="EF9F35"/>
    <a:srgbClr val="FBE793"/>
    <a:srgbClr val="FFEBB3"/>
    <a:srgbClr val="E46C0A"/>
    <a:srgbClr val="FF6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3" y="2060118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49" y="149187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86</Words>
  <Application>Microsoft Office PowerPoint</Application>
  <PresentationFormat>On-screen Show (16:9)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DejaVu Sans Condensed</vt:lpstr>
      <vt:lpstr>Eras Medium ITC</vt:lpstr>
      <vt:lpstr>Gabriola</vt:lpstr>
      <vt:lpstr>Gentium Basic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128</cp:revision>
  <dcterms:created xsi:type="dcterms:W3CDTF">2006-08-16T00:00:00Z</dcterms:created>
  <dcterms:modified xsi:type="dcterms:W3CDTF">2019-12-08T04:13:52Z</dcterms:modified>
</cp:coreProperties>
</file>