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67C-91C4-459D-A3A8-02C1F0654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B904-4ADA-4284-A321-483515B8C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BD26-45D8-4154-B82F-42D2AA84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EF95-E034-4314-B3D8-1D033880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DDEE-58FF-4873-9A37-3634A82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8B15-B4D1-4D42-AF24-3187F724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FD04B-65C8-4327-8382-981C753B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CC1E-7298-446E-A2F7-BC2C7C45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3B386-B882-438C-AEA1-EB7A6DF2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0551-588E-4C22-8130-C58CAC07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F2269-9D84-421E-B89A-59AAA70B4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09F6-16C8-46D9-AFD6-3AB8CF88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5D8E-071C-49CF-8F0D-E05A315F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C9D1-563E-4004-A462-43B38202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CBF6-ED2C-4E3B-BCE8-C0FDF3AC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0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E4E5-1062-45CB-9B71-FA7CEADE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0550-90ED-4013-BB46-88F9B3CD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808B-A93F-455D-B997-6AD0D7F4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033F-EEAA-4D5B-BAFC-DF88BCBE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5E3B-5B2E-4E49-9C65-FA5184F0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373C-5358-4653-8E29-0C448D2D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A7DA0-A336-4C2C-9ECD-75024434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5262-2580-4D11-853B-A528AE39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6DCE-11AC-46F6-BE3B-58980B1F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C146-CA13-4CA5-8883-782CF63B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F0BE-D37A-4EF0-BF8F-2C653E1E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8AEA-41DE-44F3-8D9F-7EFD1113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083F-A94C-457F-B59F-21586298E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3C5E-A240-44B9-A570-2F77DC9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0A0D1-826D-436F-B0BB-F046BCE7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A3E2-9008-4997-A174-FAB943AE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AB8F-8F1B-4A96-9540-E7532835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8D69-6DAE-403B-A803-E968E4F4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FD34C-F9EA-4FF5-A5D2-C06F4BDC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96413-2572-4DB6-8559-ADC8564C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D04CC-6AD3-46F2-9E5E-BE4FA9B6D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0B5F9-3DC6-499E-9FC2-583FCEB2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FA3B0-8298-4B36-8070-D6B4A613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A4CBF-7423-4B08-9E2C-BB2D153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C7F3-C4DB-45E8-8EC5-DF2422A6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6119A-B5ED-4472-923F-0008F923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EAB4F-58C5-478A-B762-260D6A94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74BE9-9A64-4F5A-AA9D-7486C8A6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7997C-FA54-4C2E-9144-BA5AC1FE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5F8D4-AF61-401B-ABBF-C4A5663C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7019-C762-4F80-83D0-FD6AF014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722F-5D9E-4660-9084-1ED32EEA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9849-E5AE-4E12-98F3-3BDDC725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4FA7F-180F-41F1-8F5A-4CC22518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BF495-7A9C-4D4C-AF89-4EE76631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CED1D-45FA-4866-AF96-7888CF79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FB0CD-F42B-4602-BA35-FF7E98BB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94B-990F-4355-81E6-40E679E9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EEA0A-7B92-44B7-8D9A-C68042D3A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96ED-5929-46CD-AF45-BFCABAF2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F8E4-F6A8-4CBF-BA88-13C7B7DD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219F-DE8F-4830-83F1-F53F4B9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3850-082D-4AC1-B2F4-371AA585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4673C-FAB3-47CE-8AB5-DC1D551E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1E370-C513-4863-B459-9B12D2D2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59E3-EFBA-48FF-8A05-CBA142B70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99DE-9809-4138-B553-433515D879B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0EA1-FA98-4552-ACC5-9E00A2F45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788E-2292-4247-B923-3D0F99314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63A0-ADCC-49E5-9562-A00903364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0BC4C4-BB19-4D6D-99C0-93CED17FFE5D}"/>
                  </a:ext>
                </a:extLst>
              </p:cNvPr>
              <p:cNvSpPr txBox="1"/>
              <p:nvPr/>
            </p:nvSpPr>
            <p:spPr>
              <a:xfrm>
                <a:off x="382032" y="300665"/>
                <a:ext cx="4528419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0BC4C4-BB19-4D6D-99C0-93CED17F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32" y="300665"/>
                <a:ext cx="4528419" cy="1194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19AA5-530A-42B0-AD1F-C7079CF89E51}"/>
                  </a:ext>
                </a:extLst>
              </p:cNvPr>
              <p:cNvSpPr txBox="1"/>
              <p:nvPr/>
            </p:nvSpPr>
            <p:spPr>
              <a:xfrm>
                <a:off x="6622028" y="285436"/>
                <a:ext cx="4537652" cy="1194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4000" b="0" i="1" baseline="30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4000" b="0" i="1" baseline="30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19AA5-530A-42B0-AD1F-C7079CF89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028" y="285436"/>
                <a:ext cx="4537652" cy="1194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259DB-2395-4F91-90C4-1034B228BF1C}"/>
                  </a:ext>
                </a:extLst>
              </p:cNvPr>
              <p:cNvSpPr txBox="1"/>
              <p:nvPr/>
            </p:nvSpPr>
            <p:spPr>
              <a:xfrm>
                <a:off x="382032" y="4807478"/>
                <a:ext cx="11427936" cy="1047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_1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_2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_1+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b="0" i="1" baseline="30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259DB-2395-4F91-90C4-1034B228B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32" y="4807478"/>
                <a:ext cx="11427936" cy="1047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1DA4C-2D35-4E6F-9673-9B8B062C4FBE}"/>
              </a:ext>
            </a:extLst>
          </p:cNvPr>
          <p:cNvCxnSpPr/>
          <p:nvPr/>
        </p:nvCxnSpPr>
        <p:spPr>
          <a:xfrm flipV="1">
            <a:off x="1422400" y="4934857"/>
            <a:ext cx="899886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69C4FF-1CA5-4546-BC9E-F543FA6A360F}"/>
              </a:ext>
            </a:extLst>
          </p:cNvPr>
          <p:cNvCxnSpPr/>
          <p:nvPr/>
        </p:nvCxnSpPr>
        <p:spPr>
          <a:xfrm flipV="1">
            <a:off x="10910082" y="4934857"/>
            <a:ext cx="899886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33D27-CADE-4572-9560-A86E5836B029}"/>
                  </a:ext>
                </a:extLst>
              </p:cNvPr>
              <p:cNvSpPr txBox="1"/>
              <p:nvPr/>
            </p:nvSpPr>
            <p:spPr>
              <a:xfrm>
                <a:off x="173838" y="2480214"/>
                <a:ext cx="12018162" cy="9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_1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_2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_2+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_1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33D27-CADE-4572-9560-A86E5836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8" y="2480214"/>
                <a:ext cx="12018162" cy="94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37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0FB57A-48C1-4BEA-B0F2-9554FA7E4392}"/>
                  </a:ext>
                </a:extLst>
              </p:cNvPr>
              <p:cNvSpPr txBox="1"/>
              <p:nvPr/>
            </p:nvSpPr>
            <p:spPr>
              <a:xfrm>
                <a:off x="318553" y="1340731"/>
                <a:ext cx="11730199" cy="3001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_1+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_2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_2+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baseline="30000" smtClean="0">
                              <a:latin typeface="Cambria Math" panose="02040503050406030204" pitchFamily="18" charset="0"/>
                            </a:rPr>
                            <m:t>_1</m:t>
                          </m:r>
                        </m:e>
                      </m:func>
                    </m:oMath>
                  </m:oMathPara>
                </a14:m>
                <a:endParaRPr lang="en-US" sz="3600" b="0" i="1" baseline="30000" dirty="0">
                  <a:latin typeface="Cambria Math" panose="02040503050406030204" pitchFamily="18" charset="0"/>
                </a:endParaRPr>
              </a:p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_1=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0FB57A-48C1-4BEA-B0F2-9554FA7E4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3" y="1340731"/>
                <a:ext cx="11730199" cy="3001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27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5AD577-691F-4FBA-B507-60EBDFC731AB}"/>
                  </a:ext>
                </a:extLst>
              </p:cNvPr>
              <p:cNvSpPr txBox="1"/>
              <p:nvPr/>
            </p:nvSpPr>
            <p:spPr>
              <a:xfrm>
                <a:off x="841227" y="695661"/>
                <a:ext cx="4205830" cy="1534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30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8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5AD577-691F-4FBA-B507-60EBDFC73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7" y="695661"/>
                <a:ext cx="4205830" cy="1534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57C248-BB18-4B08-93F0-76453902D761}"/>
                  </a:ext>
                </a:extLst>
              </p:cNvPr>
              <p:cNvSpPr txBox="1"/>
              <p:nvPr/>
            </p:nvSpPr>
            <p:spPr>
              <a:xfrm>
                <a:off x="841227" y="2269465"/>
                <a:ext cx="7055971" cy="143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30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4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57C248-BB18-4B08-93F0-76453902D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7" y="2269465"/>
                <a:ext cx="7055971" cy="1433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U-Turn 3">
            <a:extLst>
              <a:ext uri="{FF2B5EF4-FFF2-40B4-BE49-F238E27FC236}">
                <a16:creationId xmlns:a16="http://schemas.microsoft.com/office/drawing/2014/main" id="{6B51206A-E6A1-4793-8754-888D99F6CEB1}"/>
              </a:ext>
            </a:extLst>
          </p:cNvPr>
          <p:cNvSpPr/>
          <p:nvPr/>
        </p:nvSpPr>
        <p:spPr>
          <a:xfrm rot="5400000">
            <a:off x="7416422" y="744057"/>
            <a:ext cx="3089393" cy="3545056"/>
          </a:xfrm>
          <a:prstGeom prst="uturnArrow">
            <a:avLst>
              <a:gd name="adj1" fmla="val 9005"/>
              <a:gd name="adj2" fmla="val 15625"/>
              <a:gd name="adj3" fmla="val 19444"/>
              <a:gd name="adj4" fmla="val 50420"/>
              <a:gd name="adj5" fmla="val 75464"/>
            </a:avLst>
          </a:prstGeom>
          <a:solidFill>
            <a:srgbClr val="FFC000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1EA95-32B6-4834-A1EA-8306A20BB8AE}"/>
              </a:ext>
            </a:extLst>
          </p:cNvPr>
          <p:cNvSpPr txBox="1"/>
          <p:nvPr/>
        </p:nvSpPr>
        <p:spPr>
          <a:xfrm>
            <a:off x="8164485" y="1462858"/>
            <a:ext cx="202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Chain Rule</a:t>
            </a:r>
          </a:p>
        </p:txBody>
      </p:sp>
    </p:spTree>
    <p:extLst>
      <p:ext uri="{BB962C8B-B14F-4D97-AF65-F5344CB8AC3E}">
        <p14:creationId xmlns:p14="http://schemas.microsoft.com/office/powerpoint/2010/main" val="258401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E977D7-0506-40D3-A05A-950FC3FA2897}"/>
                  </a:ext>
                </a:extLst>
              </p:cNvPr>
              <p:cNvSpPr txBox="1"/>
              <p:nvPr/>
            </p:nvSpPr>
            <p:spPr>
              <a:xfrm>
                <a:off x="827160" y="504676"/>
                <a:ext cx="5898025" cy="1451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30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4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E977D7-0506-40D3-A05A-950FC3FA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60" y="504676"/>
                <a:ext cx="5898025" cy="1451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9A859-7205-4CE9-AB9B-935DA88EAFF6}"/>
                  </a:ext>
                </a:extLst>
              </p:cNvPr>
              <p:cNvSpPr txBox="1"/>
              <p:nvPr/>
            </p:nvSpPr>
            <p:spPr>
              <a:xfrm>
                <a:off x="827160" y="2727782"/>
                <a:ext cx="4411400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30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baseline="30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89A859-7205-4CE9-AB9B-935DA88EA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60" y="2727782"/>
                <a:ext cx="4411400" cy="1402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6A7F62-F05D-41A2-ABF2-C487480C544B}"/>
                  </a:ext>
                </a:extLst>
              </p:cNvPr>
              <p:cNvSpPr txBox="1"/>
              <p:nvPr/>
            </p:nvSpPr>
            <p:spPr>
              <a:xfrm>
                <a:off x="6725185" y="3667973"/>
                <a:ext cx="3758529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30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baseline="30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b="0" i="1" baseline="30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6A7F62-F05D-41A2-ABF2-C487480C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85" y="3667973"/>
                <a:ext cx="3758529" cy="1402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5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29</cp:revision>
  <dcterms:created xsi:type="dcterms:W3CDTF">2019-06-04T22:08:05Z</dcterms:created>
  <dcterms:modified xsi:type="dcterms:W3CDTF">2019-09-06T19:15:16Z</dcterms:modified>
</cp:coreProperties>
</file>