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D5E6-2B56-4D2D-B43B-8F98D8708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37069-8B70-49C4-97D4-E79CB281D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66D35-E8C2-4640-9F38-AB5485DA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9448-270C-4339-A032-858D649B6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F35A-FDE1-4FF3-BBD6-A1389C09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9286C-7292-40E3-88D6-82659255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3270-9BEB-4A37-B7CA-D8221DD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EAAA-8E93-477D-97AB-AB4FABAC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5D6DE-07C1-4159-97D5-A5E2C633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3CBF-4FE5-42B9-AF33-853A1998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9448-270C-4339-A032-858D649B6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CF32-D37C-4809-BB43-63060C71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15D4-3ACA-45DF-A246-C9190062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3270-9BEB-4A37-B7CA-D8221DD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88A41-280A-45C7-8E03-93AE1B123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6DFBD-FB93-4FC9-8722-D4E18E4FB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BC081-1421-45D0-973D-33C512B9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9448-270C-4339-A032-858D649B6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DF2A-279A-420D-8D56-E3874990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5DD0-CA6E-4B27-A10D-2674C705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3270-9BEB-4A37-B7CA-D8221DD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1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26F9-681E-4A07-B585-67758F79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2A16-F778-4753-AF5F-72044B7A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EBA1-40E8-42DF-A094-87A546FB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9448-270C-4339-A032-858D649B6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AB0D-BBA6-4EC4-BCCC-6767E354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E275-D7CA-4ABD-8B16-0953B587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3270-9BEB-4A37-B7CA-D8221DD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DBF-A985-43F0-A508-0EFBD7E4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6059C-81F5-4B0C-A078-CDB6135E0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F8D1-069C-4DB8-9370-8140E32C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9448-270C-4339-A032-858D649B6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29048-60FD-4B54-B91C-9072AF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8D94-9B4A-471C-A2A8-5B059A05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3270-9BEB-4A37-B7CA-D8221DD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0796-0D59-42F5-8F04-3097F41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AE20-C2D4-41B6-A055-D8F8A9074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BCE5A-34C5-438D-BEC7-ECBA505C3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7A22B-5338-4F34-A5CB-54386C11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9448-270C-4339-A032-858D649B6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7B47E-BF94-40EF-89BF-36C69C44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E207-8E39-4588-A876-A9A8AF81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3270-9BEB-4A37-B7CA-D8221DD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C790-9E9E-4C6D-8998-C1384D44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409E1-6C31-414E-BD2B-D2252F838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D48EE-DA5F-46C4-AA10-4E3E6D6E7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D21F5-E14D-49E4-A74E-A69DEA0C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C4636-CED7-46FC-BCF1-CC5840B1D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65FFD-4BB8-49EC-81ED-5E2E7383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9448-270C-4339-A032-858D649B6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167D5-3818-4C48-A67D-ACC0B0FA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9B0FB-94C7-4152-827B-6FD0A1F8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3270-9BEB-4A37-B7CA-D8221DD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7B7A-9EEA-42A2-A689-38ABC4E4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5D678-C072-48D2-B151-C0AD2087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9448-270C-4339-A032-858D649B6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DB9B5-3E78-4450-9BF6-7DA9D242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0F17C-FC7E-449E-AE68-0E42B888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3270-9BEB-4A37-B7CA-D8221DD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820BC-3517-406A-AF8B-E3F45E77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9448-270C-4339-A032-858D649B6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E4628-1F3F-430B-87FD-5688A4E2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3A3D0-15E6-450C-81AA-FFE66DA9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3270-9BEB-4A37-B7CA-D8221DD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2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B396-BD7B-4733-B3DD-971960A4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1DE3-2E8A-4E63-8564-36E7361C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02FC6-AB24-48F7-9D61-8A7F27BA7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CB2CA-10D7-4C7C-AB89-5D412B6B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9448-270C-4339-A032-858D649B6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145DE-45C8-48BB-A1DA-100B500C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87CBC-0133-4335-9A3C-F2ABDB7B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3270-9BEB-4A37-B7CA-D8221DD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A638-CD89-4582-9CBB-60C75000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B40CA-73F7-48E5-A9F1-626E9F470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ACE02-C1A0-4430-8413-95F27635A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099CE-E84B-4638-9F2D-607E1366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9448-270C-4339-A032-858D649B6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31953-7431-4820-9EE2-CF44A3C5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6614F-8112-49E9-B65B-77C3A767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3270-9BEB-4A37-B7CA-D8221DD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1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4CFEE-BC11-4ACA-92BA-6736D6D4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9A7A6-5568-43AC-9272-880EB0A01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25CF-63A0-4E45-8817-1B1E0BE8D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9448-270C-4339-A032-858D649B6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FEC92-4F6D-40AD-BC57-D17E3CBDC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655CB-434B-4D08-8E42-22674066B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3270-9BEB-4A37-B7CA-D8221DD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2A78A6-CE0B-4535-B109-FEB2E56833DD}"/>
                  </a:ext>
                </a:extLst>
              </p:cNvPr>
              <p:cNvSpPr txBox="1"/>
              <p:nvPr/>
            </p:nvSpPr>
            <p:spPr>
              <a:xfrm>
                <a:off x="479237" y="520503"/>
                <a:ext cx="10211770" cy="1581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baseline="30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baseline="30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sz="6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baseline="30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99!</m:t>
                          </m:r>
                        </m:den>
                      </m:f>
                    </m:oMath>
                  </m:oMathPara>
                </a14:m>
                <a:endParaRPr lang="en-US" sz="6000" b="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2A78A6-CE0B-4535-B109-FEB2E568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37" y="520503"/>
                <a:ext cx="10211770" cy="1581330"/>
              </a:xfrm>
              <a:prstGeom prst="rect">
                <a:avLst/>
              </a:prstGeom>
              <a:blipFill>
                <a:blip r:embed="rId2"/>
                <a:stretch>
                  <a:fillRect t="-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7EBF50-622E-42C3-967C-06A30B92E835}"/>
                  </a:ext>
                </a:extLst>
              </p:cNvPr>
              <p:cNvSpPr txBox="1"/>
              <p:nvPr/>
            </p:nvSpPr>
            <p:spPr>
              <a:xfrm>
                <a:off x="623668" y="2870057"/>
                <a:ext cx="9774022" cy="1581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6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baseline="30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6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6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baseline="30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98</m:t>
                          </m:r>
                        </m:num>
                        <m:den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98</m:t>
                          </m:r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6000" b="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7EBF50-622E-42C3-967C-06A30B92E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68" y="2870057"/>
                <a:ext cx="9774022" cy="1581330"/>
              </a:xfrm>
              <a:prstGeom prst="rect">
                <a:avLst/>
              </a:prstGeom>
              <a:blipFill>
                <a:blip r:embed="rId3"/>
                <a:stretch>
                  <a:fillRect t="-6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5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9D5B3D-7A15-4867-B8FC-9CBD07AC39FF}"/>
                  </a:ext>
                </a:extLst>
              </p:cNvPr>
              <p:cNvSpPr txBox="1"/>
              <p:nvPr/>
            </p:nvSpPr>
            <p:spPr>
              <a:xfrm>
                <a:off x="128243" y="4859128"/>
                <a:ext cx="4192750" cy="1612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5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5400" b="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9D5B3D-7A15-4867-B8FC-9CBD07AC3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43" y="4859128"/>
                <a:ext cx="4192750" cy="1612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42C53F-6EAB-46FB-A28C-7243547F276D}"/>
                  </a:ext>
                </a:extLst>
              </p:cNvPr>
              <p:cNvSpPr txBox="1"/>
              <p:nvPr/>
            </p:nvSpPr>
            <p:spPr>
              <a:xfrm>
                <a:off x="479237" y="520503"/>
                <a:ext cx="5228547" cy="2521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6000" b="0" i="1" baseline="30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6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6000" b="0" i="1" baseline="300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6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6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sz="6000" b="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42C53F-6EAB-46FB-A28C-7243547F2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37" y="520503"/>
                <a:ext cx="5228547" cy="2521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14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43</cp:revision>
  <dcterms:created xsi:type="dcterms:W3CDTF">2019-12-08T04:16:51Z</dcterms:created>
  <dcterms:modified xsi:type="dcterms:W3CDTF">2019-12-14T08:12:36Z</dcterms:modified>
</cp:coreProperties>
</file>