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D30A-00B6-4989-A4D0-6CD213878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42E89-7976-4C96-AD97-A0816047C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AED27-9156-46A8-AF79-2997ED97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E515A-BFDC-4366-990B-C1CD8B33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DCED3-73E2-4325-A1DD-31FE3F80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9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4C46-51C2-43D0-A265-37B0226D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131F5-5869-4CB5-AF89-46DCD753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46DB0-D323-44DF-8C7F-C2CBA3B5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CE71-EB53-4488-8921-FBB2B918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EEBF-05E7-4E0E-BB8C-04D697D1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13958-CA71-469B-B03C-9954C1C44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85BDF-1C79-4974-AA5E-E8321DCDB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4F15E-57AA-4FB2-BCA5-EE09AB04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1F104-0D4B-48F4-9C12-E721AD5D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4E747-DECE-402A-8DFE-6E944249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8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B868-E5DB-46CF-9A8A-2361F180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F5955-2058-4A36-81B4-040C9B938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4A34-EF4A-430B-90E3-0F5DFBB5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CC7E5-5D67-41CD-A015-6173CACD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6F8C7-C848-442D-8CDA-E489B2D9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4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BC3A-64BC-4E1D-8EE3-41F8E60C6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1E7DA-02D4-41BD-B684-A278643F8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3C947-3E02-4462-BDF3-E43802E7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F9CD-441C-4459-A177-4E8F70A2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C9280-94EF-4385-8684-52D7776D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989C-8F04-4979-8EF8-611E61A5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9CA5D-FDF2-46B7-B6B0-DADF9D272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CC7CF-3928-4E21-927C-645848E96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46174-DE33-422A-ADA1-C5186A48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C2FD9-1BC1-4157-A83B-7C345C82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4D4A1-EAA0-4944-A230-C544764A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9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A8F6-12D8-44CD-820E-E157F03D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B428B-EDDA-4658-B545-37EAC94AE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B757B-371E-4507-BAD4-5EECA1BEE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5253B-6C8F-490A-B84A-34378EB3A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2ADE4-8EE6-471E-A04E-0A23428CE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7BA4B-EEBF-41D5-82D5-EA620BB4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7B97F-152A-4644-A307-FA9E3480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DF373-0E9A-4197-A5C4-7ED26036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4379-C2C2-4C79-B66E-83AEB75D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DEB96-1C4F-4811-A52F-68AEC584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503A4-1829-450E-8DAC-4E9290E8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B03B0-2B4F-4AB3-B991-07E0492C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D1A50-9E24-477E-833D-C205B370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C3483-D624-4D61-9CE7-0F6E9FEC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28397-8A6F-4501-B958-10668369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9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90BF-6141-46FD-9A20-A0ADD6D2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74C4-820E-45F6-A11F-843A8BD3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A31A0-D70E-407D-BC8A-3298CFC4A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71CC8-C59C-4C7F-8E9B-04B7B498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B2F8B-0E70-4C82-9D25-ABC97764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C39AE-1070-4083-88FA-DC57EA2B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C820-98AF-47F0-A884-18953C09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68045-B174-4A40-B24C-32B750274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EDFE0-70BB-4880-9D2C-80AD0D438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A3AB3-98C5-4762-8347-21627266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6403-8A48-4DAB-894D-FE5578A37F9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F0370-1F63-4419-BEA9-6455E850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E8E96-FF3D-4527-9474-F90475BF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9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00D5C-28F6-492F-AF81-95B562D3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F903F-3F7E-4173-99E9-09C536842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826B5-FFC2-4AB7-A7D6-9D4436720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C6403-8A48-4DAB-894D-FE5578A37F9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90C0-9CC5-4A8E-B0A1-53C12DF7C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6045-4330-4637-8714-C15871DBF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CA442-A613-46D5-8755-6895CB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6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835D44-A89B-4B80-80E5-677B81D8FDE0}"/>
                  </a:ext>
                </a:extLst>
              </p:cNvPr>
              <p:cNvSpPr txBox="1"/>
              <p:nvPr/>
            </p:nvSpPr>
            <p:spPr>
              <a:xfrm>
                <a:off x="674964" y="493452"/>
                <a:ext cx="6217791" cy="907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5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func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5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5400" baseline="30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835D44-A89B-4B80-80E5-677B81D8F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64" y="493452"/>
                <a:ext cx="6217791" cy="907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65713A-CAD6-414F-8D5A-BB9FC5450CED}"/>
                  </a:ext>
                </a:extLst>
              </p:cNvPr>
              <p:cNvSpPr txBox="1"/>
              <p:nvPr/>
            </p:nvSpPr>
            <p:spPr>
              <a:xfrm>
                <a:off x="3783859" y="1274206"/>
                <a:ext cx="8000524" cy="1402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65713A-CAD6-414F-8D5A-BB9FC5450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59" y="1274206"/>
                <a:ext cx="8000524" cy="1402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A56256-9161-4F08-8A22-92476F1359F3}"/>
                  </a:ext>
                </a:extLst>
              </p:cNvPr>
              <p:cNvSpPr txBox="1"/>
              <p:nvPr/>
            </p:nvSpPr>
            <p:spPr>
              <a:xfrm>
                <a:off x="3134997" y="3226923"/>
                <a:ext cx="5922006" cy="1402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A56256-9161-4F08-8A22-92476F135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997" y="3226923"/>
                <a:ext cx="5922006" cy="1402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0621A9-438F-4591-8B6B-E2CAC16D4C14}"/>
                  </a:ext>
                </a:extLst>
              </p:cNvPr>
              <p:cNvSpPr txBox="1"/>
              <p:nvPr/>
            </p:nvSpPr>
            <p:spPr>
              <a:xfrm>
                <a:off x="4027357" y="5575871"/>
                <a:ext cx="223574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0621A9-438F-4591-8B6B-E2CAC16D4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357" y="5575871"/>
                <a:ext cx="2235740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20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4BCE4F-0FDE-485B-BF28-778672323BBB}"/>
                  </a:ext>
                </a:extLst>
              </p:cNvPr>
              <p:cNvSpPr txBox="1"/>
              <p:nvPr/>
            </p:nvSpPr>
            <p:spPr>
              <a:xfrm>
                <a:off x="5049655" y="815926"/>
                <a:ext cx="209268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4BCE4F-0FDE-485B-BF28-778672323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655" y="815926"/>
                <a:ext cx="209268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21434B-DC8A-489C-BA3F-D43C119F4D7D}"/>
                  </a:ext>
                </a:extLst>
              </p:cNvPr>
              <p:cNvSpPr txBox="1"/>
              <p:nvPr/>
            </p:nvSpPr>
            <p:spPr>
              <a:xfrm>
                <a:off x="8206555" y="442554"/>
                <a:ext cx="2991973" cy="1577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21434B-DC8A-489C-BA3F-D43C119F4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555" y="442554"/>
                <a:ext cx="2991973" cy="1577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36464C-CD2F-4685-977B-0DE8ED1EFF77}"/>
                  </a:ext>
                </a:extLst>
              </p:cNvPr>
              <p:cNvSpPr txBox="1"/>
              <p:nvPr/>
            </p:nvSpPr>
            <p:spPr>
              <a:xfrm>
                <a:off x="3172654" y="2534055"/>
                <a:ext cx="4482574" cy="17252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36464C-CD2F-4685-977B-0DE8ED1EF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654" y="2534055"/>
                <a:ext cx="4482574" cy="1725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8DBC91-87C8-4EB4-9552-22E3DA799DAC}"/>
                  </a:ext>
                </a:extLst>
              </p:cNvPr>
              <p:cNvSpPr txBox="1"/>
              <p:nvPr/>
            </p:nvSpPr>
            <p:spPr>
              <a:xfrm>
                <a:off x="586606" y="4773032"/>
                <a:ext cx="5509393" cy="1577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8DBC91-87C8-4EB4-9552-22E3DA799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" y="4773032"/>
                <a:ext cx="5509393" cy="15777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118F1D-26A5-4722-B1D8-36505F900F24}"/>
                  </a:ext>
                </a:extLst>
              </p:cNvPr>
              <p:cNvSpPr txBox="1"/>
              <p:nvPr/>
            </p:nvSpPr>
            <p:spPr>
              <a:xfrm>
                <a:off x="6428820" y="4773032"/>
                <a:ext cx="5763180" cy="1577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118F1D-26A5-4722-B1D8-36505F900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820" y="4773032"/>
                <a:ext cx="5763180" cy="15777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46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53</cp:revision>
  <dcterms:created xsi:type="dcterms:W3CDTF">2019-03-14T13:20:43Z</dcterms:created>
  <dcterms:modified xsi:type="dcterms:W3CDTF">2019-10-18T20:44:04Z</dcterms:modified>
</cp:coreProperties>
</file>