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1E08A-A26F-4E99-8645-274F973C8ABA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92F2E-285F-48B1-BF42-1C12623E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46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92F2E-285F-48B1-BF42-1C12623ED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64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445D-2B0B-4EFA-AC79-09D62DB06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824AC-E26D-4BA2-A12B-AD88B8C01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507F7-F8A9-4608-A7DD-79514EE31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B40E-FEDC-4FA5-9F7C-7C0A91B8836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30E24-D5BF-4BD8-898B-995865357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96AA6-F31C-410A-AE26-FD361FEB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CB2B-4020-4C62-9418-09B4E8E06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6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6576C-6D59-458A-A25D-ED5E5A48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30085-BEF5-4424-ABF8-2466090EC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DD80D-90E0-4E6E-ACBF-A467A4AA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B40E-FEDC-4FA5-9F7C-7C0A91B8836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F97C4-433B-42BE-BD8F-264E6BEA4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BBB50-EE51-4C6D-86FD-7ABD71EE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CB2B-4020-4C62-9418-09B4E8E06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8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5F1E2-ED15-4684-A63A-998C191A1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44626-FF87-48A6-9552-1E9E6DD1A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65C3F-95E4-4C0C-81B7-0C949056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B40E-FEDC-4FA5-9F7C-7C0A91B8836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69FAC-1A78-4A7A-8C28-ADACF023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9ED6F-FCD4-42AE-AC40-1A6610CF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CB2B-4020-4C62-9418-09B4E8E06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5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3D4B-DEDE-4DBF-ADA3-C44DA12D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B168E-D6C4-4B51-90B7-7764D9C94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106BE-0A96-4781-869A-7693DC09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B40E-FEDC-4FA5-9F7C-7C0A91B8836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2BDD3-A9EA-4C6D-A329-E5070DE92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AE862-7133-4A85-9BF3-A32F8AB78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CB2B-4020-4C62-9418-09B4E8E06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3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4F05-DEEB-44CF-98BF-BEB5FEB37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81EDF-1DB7-47E2-A7F5-DCD1B61E0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C03BC-969B-45B7-B5C0-33C680AC2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B40E-FEDC-4FA5-9F7C-7C0A91B8836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DF2F6-E326-48E0-9C84-88942B24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EB3EF-66D2-49E7-B28B-A17139BD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CB2B-4020-4C62-9418-09B4E8E06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6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CF5B2-761D-4337-9DFC-400706A85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A6DE5-8684-477F-A846-7E23B097E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C4F12-30A1-470D-B15B-239E209BE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B4666-76F6-4619-90FF-B278F4B49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B40E-FEDC-4FA5-9F7C-7C0A91B8836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1828B-20FD-4795-9022-390479222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D192A-CC4B-4765-9A80-7559638AB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CB2B-4020-4C62-9418-09B4E8E06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7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BAFF0-F922-4990-9870-0B17B98C3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1D515-4CE0-4620-B317-07EB92C63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21EA2-464F-4BB7-BDED-C6EB5648C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5941DF-A031-4FD9-948F-16EEC109B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C4D8B3-C4A0-45D8-8DE7-56C1DBEDA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FAE69A-475C-47A5-8559-A772D20F6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B40E-FEDC-4FA5-9F7C-7C0A91B8836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A72F02-71B4-46D5-83BB-F319134C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256A4B-3900-43A0-B401-125AD427E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CB2B-4020-4C62-9418-09B4E8E06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2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831B-C854-4D49-A309-8116DCE68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BB446A-C9FD-4447-AA04-317139B7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B40E-FEDC-4FA5-9F7C-7C0A91B8836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5BA78-2DB7-4455-A75C-8576D231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D3409-F34D-4357-869C-C507C959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CB2B-4020-4C62-9418-09B4E8E06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5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E451E2-197E-4D25-A281-5AF846D0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B40E-FEDC-4FA5-9F7C-7C0A91B8836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B67481-66C0-4558-A39B-3EB3F515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15821-F4CF-44A5-9DED-52A2D699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CB2B-4020-4C62-9418-09B4E8E06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4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F13CA-8B65-4AE5-9A14-C50E05F1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1BF9F-A538-47CB-9F3F-41049C71B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35C77-574B-477B-95C5-7EF52C7B6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33643-CD60-4721-B4EA-586E9187D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B40E-FEDC-4FA5-9F7C-7C0A91B8836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3BAD4-FD24-4C16-A7E7-5BEA7C914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09866-EFC0-4325-8AC0-5E00CE96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CB2B-4020-4C62-9418-09B4E8E06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9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3FCCE-5BF3-4D53-A3D4-B3CC327A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E2156D-AB24-421D-ADB6-077FA5377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C8F18-5668-49FE-B95E-7422D2379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BB389-39DA-45FB-AD33-FE74B480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B40E-FEDC-4FA5-9F7C-7C0A91B8836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0717B-324D-4C58-B267-44F80BD13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468F0-1CD9-4BFA-9493-E83BF48FC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CB2B-4020-4C62-9418-09B4E8E06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6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64207A-2275-4EEF-A083-49E24AC35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E7E5B-92B5-443B-ADA5-3A81EB44D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ED14D-D017-418F-8D08-21D5245C6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CB40E-FEDC-4FA5-9F7C-7C0A91B88363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9CC49-9ACE-42D0-9C7A-D457B1742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985A-2E2D-4BF6-A6F2-3341FAFDF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1CB2B-4020-4C62-9418-09B4E8E06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3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6378C5-34D5-4CF6-90B2-C995501C9DAF}"/>
                  </a:ext>
                </a:extLst>
              </p:cNvPr>
              <p:cNvSpPr txBox="1"/>
              <p:nvPr/>
            </p:nvSpPr>
            <p:spPr>
              <a:xfrm>
                <a:off x="2292232" y="970671"/>
                <a:ext cx="7607531" cy="14335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8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48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4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4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48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48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6378C5-34D5-4CF6-90B2-C995501C9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232" y="970671"/>
                <a:ext cx="7607531" cy="1433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CCDEA7-1EFA-496B-AC13-5516DAF0CA9E}"/>
                  </a:ext>
                </a:extLst>
              </p:cNvPr>
              <p:cNvSpPr txBox="1"/>
              <p:nvPr/>
            </p:nvSpPr>
            <p:spPr>
              <a:xfrm>
                <a:off x="2460482" y="3073791"/>
                <a:ext cx="7271029" cy="1916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4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4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4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4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440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4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4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4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440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44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4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44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4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sz="4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4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4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US" sz="4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CCDEA7-1EFA-496B-AC13-5516DAF0C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482" y="3073791"/>
                <a:ext cx="7271029" cy="19168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31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B61D34-8738-413E-A5CD-F1EB409E6481}"/>
                  </a:ext>
                </a:extLst>
              </p:cNvPr>
              <p:cNvSpPr txBox="1"/>
              <p:nvPr/>
            </p:nvSpPr>
            <p:spPr>
              <a:xfrm>
                <a:off x="334903" y="685801"/>
                <a:ext cx="11522193" cy="836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B61D34-8738-413E-A5CD-F1EB409E6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03" y="685801"/>
                <a:ext cx="11522193" cy="8361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6C2768B-1B2B-43DA-82B8-8C233AB15B0B}"/>
                  </a:ext>
                </a:extLst>
              </p:cNvPr>
              <p:cNvSpPr txBox="1"/>
              <p:nvPr/>
            </p:nvSpPr>
            <p:spPr>
              <a:xfrm>
                <a:off x="699457" y="2005820"/>
                <a:ext cx="10793083" cy="889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6C2768B-1B2B-43DA-82B8-8C233AB15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57" y="2005820"/>
                <a:ext cx="10793083" cy="889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07F0DF-766E-4479-AE83-2F584E973C36}"/>
                  </a:ext>
                </a:extLst>
              </p:cNvPr>
              <p:cNvSpPr txBox="1"/>
              <p:nvPr/>
            </p:nvSpPr>
            <p:spPr>
              <a:xfrm>
                <a:off x="592856" y="3518450"/>
                <a:ext cx="11006283" cy="889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07F0DF-766E-4479-AE83-2F584E973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56" y="3518450"/>
                <a:ext cx="11006283" cy="889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058D32-3A2E-44E6-AD09-A7E561618F3E}"/>
                  </a:ext>
                </a:extLst>
              </p:cNvPr>
              <p:cNvSpPr txBox="1"/>
              <p:nvPr/>
            </p:nvSpPr>
            <p:spPr>
              <a:xfrm>
                <a:off x="999537" y="4891497"/>
                <a:ext cx="10192919" cy="889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058D32-3A2E-44E6-AD09-A7E561618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537" y="4891497"/>
                <a:ext cx="10192919" cy="8891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75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9DC75C-644B-4059-B807-486E15E0D43F}"/>
                  </a:ext>
                </a:extLst>
              </p:cNvPr>
              <p:cNvSpPr txBox="1"/>
              <p:nvPr/>
            </p:nvSpPr>
            <p:spPr>
              <a:xfrm>
                <a:off x="720522" y="1871408"/>
                <a:ext cx="10750955" cy="7621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9DC75C-644B-4059-B807-486E15E0D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22" y="1871408"/>
                <a:ext cx="10750955" cy="762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811206-1117-41A3-9D1B-0DD350DEE10F}"/>
                  </a:ext>
                </a:extLst>
              </p:cNvPr>
              <p:cNvSpPr txBox="1"/>
              <p:nvPr/>
            </p:nvSpPr>
            <p:spPr>
              <a:xfrm>
                <a:off x="425890" y="443984"/>
                <a:ext cx="11340220" cy="889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811206-1117-41A3-9D1B-0DD350DEE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90" y="443984"/>
                <a:ext cx="11340220" cy="889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A9FFDB-471E-4640-A9BA-746D27C0EC92}"/>
                  </a:ext>
                </a:extLst>
              </p:cNvPr>
              <p:cNvSpPr txBox="1"/>
              <p:nvPr/>
            </p:nvSpPr>
            <p:spPr>
              <a:xfrm>
                <a:off x="3033206" y="4478956"/>
                <a:ext cx="56874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A9FFDB-471E-4640-A9BA-746D27C0E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206" y="4478956"/>
                <a:ext cx="568745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30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3C7169-CC98-4A11-BBBB-BD91F38D7AE6}"/>
                  </a:ext>
                </a:extLst>
              </p:cNvPr>
              <p:cNvSpPr txBox="1"/>
              <p:nvPr/>
            </p:nvSpPr>
            <p:spPr>
              <a:xfrm>
                <a:off x="334903" y="685801"/>
                <a:ext cx="11522193" cy="836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3C7169-CC98-4A11-BBBB-BD91F38D7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03" y="685801"/>
                <a:ext cx="11522193" cy="8361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B39234-1B17-47AC-A351-9EC2AEB3D0E1}"/>
                  </a:ext>
                </a:extLst>
              </p:cNvPr>
              <p:cNvSpPr txBox="1"/>
              <p:nvPr/>
            </p:nvSpPr>
            <p:spPr>
              <a:xfrm>
                <a:off x="820997" y="2115718"/>
                <a:ext cx="10550004" cy="1919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4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4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4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4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4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440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sz="4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sz="4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4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4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4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4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4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440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sz="4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sz="4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4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4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4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4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440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sz="44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44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44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44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4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4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4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440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sz="4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sz="4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4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4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US" sz="4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B39234-1B17-47AC-A351-9EC2AEB3D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97" y="2115718"/>
                <a:ext cx="10550004" cy="1919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B993F2-1031-44D6-A7D1-885459F8F809}"/>
                  </a:ext>
                </a:extLst>
              </p:cNvPr>
              <p:cNvSpPr txBox="1"/>
              <p:nvPr/>
            </p:nvSpPr>
            <p:spPr>
              <a:xfrm>
                <a:off x="964626" y="4629009"/>
                <a:ext cx="10262746" cy="14341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4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4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4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440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4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4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440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4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4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440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4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4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440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4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4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B993F2-1031-44D6-A7D1-885459F8F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626" y="4629009"/>
                <a:ext cx="10262746" cy="14341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568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C2E258-6D73-4FE3-8336-FEEAE32AF760}"/>
                  </a:ext>
                </a:extLst>
              </p:cNvPr>
              <p:cNvSpPr txBox="1"/>
              <p:nvPr/>
            </p:nvSpPr>
            <p:spPr>
              <a:xfrm>
                <a:off x="968763" y="461446"/>
                <a:ext cx="10254474" cy="1043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20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3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20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32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32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320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3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C2E258-6D73-4FE3-8336-FEEAE32AF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763" y="461446"/>
                <a:ext cx="10254474" cy="10430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ADE998-DF8B-47CA-B509-7D29C118A033}"/>
                  </a:ext>
                </a:extLst>
              </p:cNvPr>
              <p:cNvSpPr txBox="1"/>
              <p:nvPr/>
            </p:nvSpPr>
            <p:spPr>
              <a:xfrm>
                <a:off x="1498876" y="1936210"/>
                <a:ext cx="9194247" cy="1043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20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320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20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num>
                            <m:den>
                              <m:r>
                                <a:rPr lang="en-US" sz="320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3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20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ADE998-DF8B-47CA-B509-7D29C118A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876" y="1936210"/>
                <a:ext cx="9194247" cy="10430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9E95D5-CEEA-46BA-851E-CC7EF9CC1DFB}"/>
                  </a:ext>
                </a:extLst>
              </p:cNvPr>
              <p:cNvSpPr txBox="1"/>
              <p:nvPr/>
            </p:nvSpPr>
            <p:spPr>
              <a:xfrm>
                <a:off x="661562" y="3878749"/>
                <a:ext cx="10868873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8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sz="28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]+</m:t>
                                  </m:r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28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28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8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9E95D5-CEEA-46BA-851E-CC7EF9CC1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62" y="3878749"/>
                <a:ext cx="10868873" cy="9681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2470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5B870-6407-4ED5-9288-B2F3E38874EC}"/>
                  </a:ext>
                </a:extLst>
              </p:cNvPr>
              <p:cNvSpPr txBox="1"/>
              <p:nvPr/>
            </p:nvSpPr>
            <p:spPr>
              <a:xfrm>
                <a:off x="20651" y="458134"/>
                <a:ext cx="12150699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] 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8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8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∗</m:t>
                      </m:r>
                      <m:limLow>
                        <m:limLow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5B870-6407-4ED5-9288-B2F3E3887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1" y="458134"/>
                <a:ext cx="12150699" cy="9681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866674-6927-4FFF-81EF-FE97037C7DA0}"/>
                  </a:ext>
                </a:extLst>
              </p:cNvPr>
              <p:cNvSpPr txBox="1"/>
              <p:nvPr/>
            </p:nvSpPr>
            <p:spPr>
              <a:xfrm>
                <a:off x="144178" y="1822632"/>
                <a:ext cx="11903643" cy="899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6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limLow>
                            <m:limLow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6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6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6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6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sz="2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6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sz="26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6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limLow>
                            <m:limLow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6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6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6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6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num>
                            <m:den>
                              <m:r>
                                <a:rPr lang="en-US" sz="26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∗</m:t>
                      </m:r>
                      <m:limLow>
                        <m:limLow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6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866674-6927-4FFF-81EF-FE97037C7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78" y="1822632"/>
                <a:ext cx="11903643" cy="8990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8AE418-1A7D-483B-874B-849295F33F5F}"/>
                  </a:ext>
                </a:extLst>
              </p:cNvPr>
              <p:cNvSpPr txBox="1"/>
              <p:nvPr/>
            </p:nvSpPr>
            <p:spPr>
              <a:xfrm>
                <a:off x="2070058" y="3496532"/>
                <a:ext cx="8119851" cy="11390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6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6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6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3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3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3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3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8AE418-1A7D-483B-874B-849295F33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058" y="3496532"/>
                <a:ext cx="8119851" cy="11390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FF4701-8E1C-4904-961C-CE02D7054B91}"/>
                  </a:ext>
                </a:extLst>
              </p:cNvPr>
              <p:cNvSpPr txBox="1"/>
              <p:nvPr/>
            </p:nvSpPr>
            <p:spPr>
              <a:xfrm>
                <a:off x="3444376" y="5286276"/>
                <a:ext cx="5409173" cy="12699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6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6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6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3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3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36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3600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b="0" i="1" baseline="3000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FF4701-8E1C-4904-961C-CE02D7054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376" y="5286276"/>
                <a:ext cx="5409173" cy="12699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59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85</Words>
  <Application>Microsoft Office PowerPoint</Application>
  <PresentationFormat>Widescreen</PresentationFormat>
  <Paragraphs>20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53</cp:revision>
  <dcterms:created xsi:type="dcterms:W3CDTF">2019-04-05T05:21:28Z</dcterms:created>
  <dcterms:modified xsi:type="dcterms:W3CDTF">2019-04-12T00:00:08Z</dcterms:modified>
</cp:coreProperties>
</file>