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CAE-16D0-4E9B-A67C-D01199C5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2EC-8506-4257-99BE-1ED6A029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B01D-C3A8-4055-A85D-697AC4D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FDF8-3160-435A-8B5F-9ED6251F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206C-30DD-4262-B0B0-9D81EA3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D121-D824-4BBC-989B-FB34E01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3F9-A5F9-49FE-A90A-52E06355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7B9A-2136-462A-8974-59CD6C2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957-FB8E-44C3-97E6-FCAE174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756-1C1E-4881-9609-D8D67AA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B264-006B-4852-BB4B-A2975E06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3BC-722F-472D-BF81-19590097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B6A-BA00-4F9B-8E83-7BD1462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8E-D0B8-4CA6-8758-E28F396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0838-3921-46BB-AB7F-0B1035B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09C-BBB1-46C2-82C3-EA8AE3D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985-B1D3-4019-A2F5-2903449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0046-9B82-430A-BE93-EF8A8A6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00F-3451-489D-808A-1A5A478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66C2-2580-4C35-915A-3E0D3E3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C4C-C4BC-48D4-B463-B145E44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FAFE-182B-41C0-934C-C2087972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8-D7E9-46C5-9025-C80F1A3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9CF-39C7-4871-877A-0E2B78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0F9-67AA-408E-8E6B-ADAA7B2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E9D-E1AB-42CE-B2B5-F03A2FF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2556-9065-43B2-8861-D9D64E69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27FD-B78A-4A22-A487-CC579AC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F6E0-6DCD-44E9-8679-782C1C9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5B59-217D-4F5B-B2DA-88D0724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747C-A42D-4B1C-94CC-B4264D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56B-4925-465E-9DB3-E092D2F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172-1CB2-442B-8168-640347C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5E27-58E2-4D94-BE7E-4123DC0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B96A-5145-4DEF-9835-5804FEA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2538-FAD4-4E23-B971-46308DC0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8AA0-5541-476F-A2DB-F80C839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4C6-3C51-4F0E-AA53-82B2E9F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725-5530-404C-B238-624D7CE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E5E-9BE0-44C6-B8DC-A9FD41F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4046-F11C-4653-84F6-CD9E62A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7809-ED57-4CC6-A681-55F3AF5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C9C4-DD4F-4A19-9785-9E04EB1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FFF9-52D0-4C7D-90BE-51BAA4B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D84F-FA69-4B38-B0CD-F5A8F67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189D-AECE-49F1-AA48-50E6241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D55-52AA-4047-8FE8-B4EA4E2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6F0-009E-4E22-BCFE-4C3FAF7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DD8B-2B44-4B5C-91FB-D09769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24BC-329F-4897-AFC0-7C5653F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AC98-5831-460B-A859-287630A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3C3-F3C4-4424-AE96-9EC78A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D94-4B95-49D6-B731-BEA6772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E2D6-B4BC-4099-BA40-F05521A0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47A1-3754-449A-B18A-1C2694C1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FEAF-2ACD-49E9-8317-306C4B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97B2-ADD6-45C9-BAC9-6E98D4B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570-E2D7-4DCF-B083-12AD8DD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8DACD-C75F-41E0-B93C-6B3DCB53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4CD0-C520-489F-A218-29B5762F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D5A-AE0E-4924-B83E-F6BF6C9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15E-8AFA-4101-AD22-8653DF823D9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AAC1-5F71-401B-8291-92C180A1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91AD-AA3A-4428-A15A-E172389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0E1DC9-846A-4ED4-89A8-F8F2D6D0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8003"/>
              </p:ext>
            </p:extLst>
          </p:nvPr>
        </p:nvGraphicFramePr>
        <p:xfrm>
          <a:off x="2565400" y="1507003"/>
          <a:ext cx="7061200" cy="384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50949594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6027783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5682881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1487828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5367581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69719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41970127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34806003"/>
                    </a:ext>
                  </a:extLst>
                </a:gridCol>
              </a:tblGrid>
              <a:tr h="54914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10711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3247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13888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958293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3643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01392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00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E1DDB1-F782-4961-908B-63F8783CD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27312"/>
              </p:ext>
            </p:extLst>
          </p:nvPr>
        </p:nvGraphicFramePr>
        <p:xfrm>
          <a:off x="2565400" y="1507003"/>
          <a:ext cx="6178550" cy="374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50949594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6027783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5682881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1487828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5367581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69719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419701274"/>
                    </a:ext>
                  </a:extLst>
                </a:gridCol>
              </a:tblGrid>
              <a:tr h="54914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10711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3247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13888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958293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3643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0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F6F8D-AEA3-4C8B-BB96-9EF0756CA33B}"/>
                  </a:ext>
                </a:extLst>
              </p:cNvPr>
              <p:cNvSpPr txBox="1"/>
              <p:nvPr/>
            </p:nvSpPr>
            <p:spPr>
              <a:xfrm>
                <a:off x="1948935" y="2412104"/>
                <a:ext cx="8915400" cy="74424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∗(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F6F8D-AEA3-4C8B-BB96-9EF0756C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2412104"/>
                <a:ext cx="8915400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E03C6-A244-4370-B057-95C635592A5A}"/>
                  </a:ext>
                </a:extLst>
              </p:cNvPr>
              <p:cNvSpPr txBox="1"/>
              <p:nvPr/>
            </p:nvSpPr>
            <p:spPr>
              <a:xfrm>
                <a:off x="1948935" y="3259438"/>
                <a:ext cx="8915400" cy="73314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E03C6-A244-4370-B057-95C63559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3259438"/>
                <a:ext cx="8915400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D05B9F-667C-4991-9116-D6B9E817BDF8}"/>
                  </a:ext>
                </a:extLst>
              </p:cNvPr>
              <p:cNvSpPr txBox="1"/>
              <p:nvPr/>
            </p:nvSpPr>
            <p:spPr>
              <a:xfrm>
                <a:off x="1948935" y="1495063"/>
                <a:ext cx="8915400" cy="7412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baseline="-25000" smtClean="0">
                          <a:latin typeface="Cambria Math"/>
                        </a:rPr>
                        <m:t>𝑛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+1</m:t>
                      </m:r>
                      <m:r>
                        <a:rPr lang="en-US" sz="3600" b="0" i="1" smtClean="0">
                          <a:latin typeface="Cambria Math"/>
                        </a:rPr>
                        <m:t>𝐶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3600" baseline="-25000" dirty="0"/>
              </a:p>
              <a:p>
                <a:endParaRPr lang="en-US" sz="1050" baseline="-2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D05B9F-667C-4991-9116-D6B9E817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1495063"/>
                <a:ext cx="8915400" cy="741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F55A27-5AA9-4391-9240-7F1EAEBA00FD}"/>
                  </a:ext>
                </a:extLst>
              </p:cNvPr>
              <p:cNvSpPr txBox="1"/>
              <p:nvPr/>
            </p:nvSpPr>
            <p:spPr>
              <a:xfrm>
                <a:off x="1638300" y="2136676"/>
                <a:ext cx="8915400" cy="973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F55A27-5AA9-4391-9240-7F1EAEBA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136676"/>
                <a:ext cx="8915400" cy="973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63A49-287D-478A-9388-9BC8595F51A5}"/>
                  </a:ext>
                </a:extLst>
              </p:cNvPr>
              <p:cNvSpPr txBox="1"/>
              <p:nvPr/>
            </p:nvSpPr>
            <p:spPr>
              <a:xfrm>
                <a:off x="1638300" y="773886"/>
                <a:ext cx="8915400" cy="1044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−1)!∗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63A49-287D-478A-9388-9BC8595F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773886"/>
                <a:ext cx="8915400" cy="104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08501-F698-460E-954D-1B6BBC8AADA7}"/>
                  </a:ext>
                </a:extLst>
              </p:cNvPr>
              <p:cNvSpPr txBox="1"/>
              <p:nvPr/>
            </p:nvSpPr>
            <p:spPr>
              <a:xfrm>
                <a:off x="1638300" y="3429000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08501-F698-460E-954D-1B6BBC8A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29000"/>
                <a:ext cx="8915400" cy="999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5C953A-64E3-4573-BDEF-187B65CBC227}"/>
                  </a:ext>
                </a:extLst>
              </p:cNvPr>
              <p:cNvSpPr txBox="1"/>
              <p:nvPr/>
            </p:nvSpPr>
            <p:spPr>
              <a:xfrm>
                <a:off x="1638300" y="685079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5C953A-64E3-4573-BDEF-187B65CB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685079"/>
                <a:ext cx="8915400" cy="999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D013E-7FCF-4195-8E9D-7B932F4B02BF}"/>
                  </a:ext>
                </a:extLst>
              </p:cNvPr>
              <p:cNvSpPr txBox="1"/>
              <p:nvPr/>
            </p:nvSpPr>
            <p:spPr>
              <a:xfrm>
                <a:off x="1638300" y="1913930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D013E-7FCF-4195-8E9D-7B932F4B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913930"/>
                <a:ext cx="8915400" cy="99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0799F-AA95-43DB-99DF-46B9B36B86BC}"/>
                  </a:ext>
                </a:extLst>
              </p:cNvPr>
              <p:cNvSpPr txBox="1"/>
              <p:nvPr/>
            </p:nvSpPr>
            <p:spPr>
              <a:xfrm>
                <a:off x="1638300" y="3142781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0799F-AA95-43DB-99DF-46B9B36B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142781"/>
                <a:ext cx="8915400" cy="999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88F11-ECB9-4AAC-9814-B76C0334947C}"/>
                  </a:ext>
                </a:extLst>
              </p:cNvPr>
              <p:cNvSpPr txBox="1"/>
              <p:nvPr/>
            </p:nvSpPr>
            <p:spPr>
              <a:xfrm>
                <a:off x="1638300" y="4881489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88F11-ECB9-4AAC-9814-B76C03349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881489"/>
                <a:ext cx="8915400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29</cp:revision>
  <dcterms:created xsi:type="dcterms:W3CDTF">2019-05-06T22:07:47Z</dcterms:created>
  <dcterms:modified xsi:type="dcterms:W3CDTF">2019-05-13T18:53:54Z</dcterms:modified>
</cp:coreProperties>
</file>