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428750"/>
                <a:ext cx="754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3600" b="0" i="1" baseline="30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3600" b="0" i="1" baseline="30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8750"/>
                <a:ext cx="7543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ent Arrow 16"/>
          <p:cNvSpPr/>
          <p:nvPr/>
        </p:nvSpPr>
        <p:spPr>
          <a:xfrm rot="8609331" flipH="1">
            <a:off x="1080278" y="1661408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8609331" flipH="1">
            <a:off x="2774588" y="1678726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8609331" flipH="1">
            <a:off x="4508982" y="1676992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66800" y="2571750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71750"/>
                <a:ext cx="76229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256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23160" y="2579830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60" y="2579830"/>
                <a:ext cx="762296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r="-264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728013" y="2608691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13" y="2608691"/>
                <a:ext cx="762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256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1883087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3600" b="0" i="1" baseline="30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baseline="30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_1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𝑟𝑛</m:t>
                          </m:r>
                          <m:r>
                            <a:rPr lang="en-US" sz="3600" i="1" baseline="30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_1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𝑟𝑛</m:t>
                          </m:r>
                          <m:r>
                            <a:rPr lang="en-US" sz="3600" i="1" baseline="30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_1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𝑟𝑛</m:t>
                          </m:r>
                          <m:r>
                            <a:rPr lang="en-US" sz="3600" i="1" baseline="30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_1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3087"/>
                <a:ext cx="9144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30303"/>
              </p:ext>
            </p:extLst>
          </p:nvPr>
        </p:nvGraphicFramePr>
        <p:xfrm>
          <a:off x="31173" y="1352550"/>
          <a:ext cx="877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17</cp:revision>
  <dcterms:created xsi:type="dcterms:W3CDTF">2006-08-16T00:00:00Z</dcterms:created>
  <dcterms:modified xsi:type="dcterms:W3CDTF">2018-10-16T05:48:35Z</dcterms:modified>
</cp:coreProperties>
</file>