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42875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+3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8750"/>
                <a:ext cx="9144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ent Arrow 16"/>
          <p:cNvSpPr/>
          <p:nvPr/>
        </p:nvSpPr>
        <p:spPr>
          <a:xfrm rot="8609331" flipH="1">
            <a:off x="1613678" y="1728953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8609331" flipH="1">
            <a:off x="3583895" y="1692585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8609331" flipH="1">
            <a:off x="5347478" y="1699507"/>
            <a:ext cx="1345237" cy="1001329"/>
          </a:xfrm>
          <a:prstGeom prst="bentArrow">
            <a:avLst>
              <a:gd name="adj1" fmla="val 7752"/>
              <a:gd name="adj2" fmla="val 12541"/>
              <a:gd name="adj3" fmla="val 50000"/>
              <a:gd name="adj4" fmla="val 8503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905148" y="2571750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48" y="2571750"/>
                <a:ext cx="76229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296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57600" y="2571750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571750"/>
                <a:ext cx="762296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r="-296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486548" y="2571750"/>
                <a:ext cx="76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548" y="2571750"/>
                <a:ext cx="762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r="-304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1883087"/>
                <a:ext cx="914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…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83087"/>
                <a:ext cx="914400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08050"/>
              </p:ext>
            </p:extLst>
          </p:nvPr>
        </p:nvGraphicFramePr>
        <p:xfrm>
          <a:off x="31173" y="1352550"/>
          <a:ext cx="8778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</cp:revision>
  <dcterms:created xsi:type="dcterms:W3CDTF">2006-08-16T00:00:00Z</dcterms:created>
  <dcterms:modified xsi:type="dcterms:W3CDTF">2018-10-16T05:27:07Z</dcterms:modified>
</cp:coreProperties>
</file>