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50615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400" b="0" i="1" baseline="-25000" smtClean="0">
                          <a:solidFill>
                            <a:srgbClr val="7030A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+2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…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−2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6150"/>
                <a:ext cx="914400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150495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400" b="0" i="1" baseline="-25000" smtClean="0">
                          <a:solidFill>
                            <a:srgbClr val="7030A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−2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…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+2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4950"/>
                <a:ext cx="914400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2801430"/>
                <a:ext cx="9144000" cy="114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4000" b="0" i="1" baseline="-25000" smtClean="0">
                          <a:solidFill>
                            <a:srgbClr val="7030A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FF66CC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01430"/>
                <a:ext cx="9144000" cy="1142620"/>
              </a:xfrm>
              <a:prstGeom prst="rect">
                <a:avLst/>
              </a:prstGeom>
              <a:blipFill rotWithShape="1">
                <a:blip r:embed="rId4"/>
                <a:stretch>
                  <a:fillRect b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2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10391" y="438150"/>
                <a:ext cx="912321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80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8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sz="8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en-US" sz="8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8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80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en-US" sz="8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−2</m:t>
                          </m:r>
                          <m:r>
                            <a:rPr lang="en-US" sz="8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8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91" y="438150"/>
                <a:ext cx="9123218" cy="1323439"/>
              </a:xfrm>
              <a:prstGeom prst="rect">
                <a:avLst/>
              </a:prstGeom>
              <a:blipFill rotWithShape="1">
                <a:blip r:embed="rId2"/>
                <a:stretch>
                  <a:fillRect t="-19355" r="-7682" b="-42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10391" y="3181350"/>
                <a:ext cx="912321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80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8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80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sz="8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91" y="3181350"/>
                <a:ext cx="9123218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19355" b="-42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4540827" y="1962150"/>
            <a:ext cx="10391" cy="10668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9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79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31</cp:revision>
  <dcterms:created xsi:type="dcterms:W3CDTF">2006-08-16T00:00:00Z</dcterms:created>
  <dcterms:modified xsi:type="dcterms:W3CDTF">2018-10-16T15:07:34Z</dcterms:modified>
</cp:coreProperties>
</file>