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9" r:id="rId4"/>
    <p:sldId id="257" r:id="rId5"/>
    <p:sldId id="264" r:id="rId6"/>
    <p:sldId id="260" r:id="rId7"/>
    <p:sldId id="261" r:id="rId8"/>
    <p:sldId id="262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FB43E-CF70-419B-8F64-5BC34C543D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AC35F1-0265-4F20-96D8-CD417F1A73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76896E-4861-499F-8166-4EB6B3F42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04-Apr-21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133329-6C8F-4356-96B1-0E14B360F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17C5E6-DA32-4FEF-ABE8-66E98CB35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598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4A3E6-12F1-4AE5-B51A-050AE9043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529662-9727-4D19-9323-CFB6DCAE74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82FC9D-B39C-4139-B2D4-9964441EA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04-Apr-21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64DA0A-E21A-4705-A2BA-573B1C1A8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03B965-25AA-48E6-92DE-33270C1DD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13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CCD8F4-36CB-4146-B09B-1AF096E531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AB69FA-0085-4675-BF0E-F86DF7CA99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E2D5A4-ABC2-4CF4-AF9A-252EED905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04-Apr-21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CC538F-2006-4313-964F-59A6AB1CD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E60742-9433-4F91-8D15-2CC61043F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26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124DE-DF65-4FFD-8461-CE1A15107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5F109-1368-469E-89F6-E017B05915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60D5D4-A2A7-461A-85AC-45DE4BC08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04-Apr-21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3BC5D3-0A76-4EAF-92A3-C83D02D71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C6ED70-3C68-43F7-85B9-43C761430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371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E886F-8065-44E6-B05A-389A83A76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5F4FCA-8B45-4920-B93A-6CC63A437C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5B9792-77A2-44C3-AAC6-A4FFADCEB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04-Apr-21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76D310-7FE8-48F1-9CC3-4350E0467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05FC71-DBC6-4ABB-BC1A-4D42B078B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443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79B9D-68F4-481C-A959-6FD29F7C5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8BF545-7FF0-41A4-97CF-EEDDF6305F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3E2212-97DB-41B7-A135-09EE58616C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ADD22A-D8D0-4D31-826D-BC8D43AA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04-Apr-21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A67415-E945-46C8-BBAD-0C79FD4F5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910AF3-903D-407A-A8A3-288604AF2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193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39F49-B98C-456C-8D9C-08AA9B993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3449FB-380B-4D53-84C0-DEF28F18CB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64182B-0D59-412C-8DCA-2B4443AD1B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2BCCFA-2130-4EB2-BF0A-2AFF617968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34B17E-E85E-4CEC-831A-3E1EA2649A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C28638-28FF-43C6-ADE4-3AB4B06C8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04-Apr-21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EEA559-FAB4-4DD4-AF37-5FD6AE0A1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5C83B3-D014-407F-8AF2-254B455A6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217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DA5EF-31E1-48BD-97C3-4BFFCBBA1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B39BD6-92DB-4623-B477-55AA54675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04-Apr-21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314F1E-C14D-47D8-A298-47F2EE3BE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2EFF1D-32D6-46A1-9A98-A38BE9508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336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640E53-A81D-4BB0-9977-5EA832D4F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04-Apr-21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2BA454-9328-4072-AB87-57FAA6072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E9ACD5-BC21-4C17-8E8A-F77C3E483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573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D713F-86AA-4C7A-9C23-B5C736489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1593F-0046-40C3-BB8D-5CFFD0E7D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DE482D-1FF7-4266-9BD5-B702A11AE4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6ED8BE-87B6-41DC-9348-A3153902E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04-Apr-21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585880-30E7-4AAB-8B4A-2EEE3728A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2BB568-8EB0-4128-9EC9-EBB0F3A7A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901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D1856-FEE2-45CD-A811-E881491E9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4B2ABD-B9E4-4771-BC32-E43B21164E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8CB6CC-2680-41C6-B439-FE88AF5733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760C78-C191-4248-A6AC-D06F8733E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04-Apr-21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3AE86F-88C3-4E6F-98E1-5C88DF690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52B584-1E70-43B7-AB35-1B6A66FB2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92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618755-703E-42EA-A363-D7A489AA8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040B3E-D876-4D4F-9365-794D620FA5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BEDBBD-7ADF-4F36-9898-CD21A922F3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7D8ACD-2932-4696-A411-35B4FCC980C6}" type="datetimeFigureOut">
              <a:rPr lang="en-US" smtClean="0"/>
              <a:t>04-Apr-21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E0495-39E1-42C4-A912-30C119832A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CAEAF6-4BA5-4D0B-AA49-9403624FFD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791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0.png"/><Relationship Id="rId4" Type="http://schemas.openxmlformats.org/officeDocument/2006/relationships/image" Target="../media/image10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41482DF-292F-4BD1-81AF-8D9BF79D91E8}"/>
                  </a:ext>
                </a:extLst>
              </p:cNvPr>
              <p:cNvSpPr txBox="1"/>
              <p:nvPr/>
            </p:nvSpPr>
            <p:spPr>
              <a:xfrm>
                <a:off x="0" y="317241"/>
                <a:ext cx="11690252" cy="244740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540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5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r>
                            <a:rPr lang="en-US" sz="5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5400" i="1" baseline="-250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nary>
                            <m:naryPr>
                              <m:chr m:val="∑"/>
                              <m:ctrlPr>
                                <a:rPr lang="en-US" sz="5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5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54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5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n-US" sz="5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5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5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5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5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𝑥𝑖</m:t>
                                  </m:r>
                                  <m:r>
                                    <a:rPr lang="en-US" sz="5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5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sz="5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5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𝑦𝑗</m:t>
                                  </m:r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en-US" sz="480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41482DF-292F-4BD1-81AF-8D9BF79D91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17241"/>
                <a:ext cx="11690252" cy="244740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B497033-674D-474D-B3FD-2FA54A1017BD}"/>
                  </a:ext>
                </a:extLst>
              </p:cNvPr>
              <p:cNvSpPr txBox="1"/>
              <p:nvPr/>
            </p:nvSpPr>
            <p:spPr>
              <a:xfrm>
                <a:off x="0" y="3120682"/>
                <a:ext cx="11690252" cy="244740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540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5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sz="5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5400" b="0" i="1" baseline="-2500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nary>
                            <m:naryPr>
                              <m:chr m:val="∑"/>
                              <m:ctrlPr>
                                <a:rPr lang="en-US" sz="5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54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  <m:e>
                              <m:r>
                                <a:rPr lang="en-US" sz="5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5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5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5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5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𝑥𝑖</m:t>
                                  </m:r>
                                  <m:r>
                                    <a:rPr lang="en-US" sz="5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5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sz="5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5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𝑦𝑗</m:t>
                                  </m:r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en-US" sz="480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B497033-674D-474D-B3FD-2FA54A1017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120682"/>
                <a:ext cx="11690252" cy="244740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697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94FD883-2008-4976-A023-8BA9282E8758}"/>
                  </a:ext>
                </a:extLst>
              </p:cNvPr>
              <p:cNvSpPr txBox="1"/>
              <p:nvPr/>
            </p:nvSpPr>
            <p:spPr>
              <a:xfrm>
                <a:off x="1913204" y="5025836"/>
                <a:ext cx="8365588" cy="140275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[</m:t>
                      </m:r>
                      <m:acc>
                        <m:accPr>
                          <m:chr m:val="̅"/>
                          <m:ctrlPr>
                            <a:rPr lang="en-US" sz="4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en-US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4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4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4800" i="1" baseline="-250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4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4800" i="1" baseline="-250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4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4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4800" i="1" baseline="-250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4800" b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94FD883-2008-4976-A023-8BA9282E87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3204" y="5025836"/>
                <a:ext cx="8365588" cy="140275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C6E7DC2-02F3-4D42-9339-88ED2CE61808}"/>
                  </a:ext>
                </a:extLst>
              </p:cNvPr>
              <p:cNvSpPr txBox="1"/>
              <p:nvPr/>
            </p:nvSpPr>
            <p:spPr>
              <a:xfrm>
                <a:off x="-1" y="88789"/>
                <a:ext cx="12191999" cy="12720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i="1" smtClean="0">
                          <a:latin typeface="Cambria Math" panose="02040503050406030204" pitchFamily="18" charset="0"/>
                        </a:rPr>
                        <m:t>𝑉𝑎𝑟</m:t>
                      </m:r>
                      <m:r>
                        <a:rPr lang="en-US" sz="4400" i="1" smtClean="0">
                          <a:latin typeface="Cambria Math" panose="02040503050406030204" pitchFamily="18" charset="0"/>
                        </a:rPr>
                        <m:t>[</m:t>
                      </m:r>
                      <m:acc>
                        <m:accPr>
                          <m:chr m:val="̅"/>
                          <m:ctrlPr>
                            <a:rPr lang="en-US" sz="4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en-US" sz="4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4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4400" b="0" i="1" baseline="300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sz="4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sz="4400" i="1" baseline="3000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4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sz="4400" i="1" baseline="3000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4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+…+</m:t>
                          </m:r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sz="4400" i="1" baseline="3000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endParaRPr lang="en-US" sz="4400" b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C6E7DC2-02F3-4D42-9339-88ED2CE618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88789"/>
                <a:ext cx="12191999" cy="127208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9C9FFCA-DC85-4746-AC88-7C9A343962C2}"/>
                  </a:ext>
                </a:extLst>
              </p:cNvPr>
              <p:cNvSpPr txBox="1"/>
              <p:nvPr/>
            </p:nvSpPr>
            <p:spPr>
              <a:xfrm>
                <a:off x="910881" y="3145245"/>
                <a:ext cx="10370234" cy="13876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[</m:t>
                      </m:r>
                      <m:acc>
                        <m:accPr>
                          <m:chr m:val="̅"/>
                          <m:ctrlPr>
                            <a:rPr lang="en-US" sz="4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en-US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d>
                        <m:dPr>
                          <m:ctrlP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800" i="1" smtClean="0">
                              <a:latin typeface="Cambria Math" panose="02040503050406030204" pitchFamily="18" charset="0"/>
                            </a:rPr>
                            <m:t>µ</m:t>
                          </m:r>
                          <m: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µ</m:t>
                          </m:r>
                          <m: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+…+</m:t>
                          </m:r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µ</m:t>
                          </m:r>
                        </m:e>
                      </m:d>
                    </m:oMath>
                  </m:oMathPara>
                </a14:m>
                <a:endParaRPr lang="en-US" sz="4800" b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9C9FFCA-DC85-4746-AC88-7C9A343962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881" y="3145245"/>
                <a:ext cx="10370234" cy="138768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6F352F8-B26D-4B29-9794-853A1CF3AA61}"/>
                  </a:ext>
                </a:extLst>
              </p:cNvPr>
              <p:cNvSpPr txBox="1"/>
              <p:nvPr/>
            </p:nvSpPr>
            <p:spPr>
              <a:xfrm>
                <a:off x="1" y="1617017"/>
                <a:ext cx="12191999" cy="12720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sz="4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</m:e>
                      </m:d>
                      <m:r>
                        <a:rPr lang="en-US" sz="4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4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4400" b="0" i="1" baseline="300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sz="4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sz="4400" i="1" baseline="3000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4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sz="4400" i="1" baseline="3000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sz="4400" b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6F352F8-B26D-4B29-9794-853A1CF3AA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1617017"/>
                <a:ext cx="12191999" cy="127208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56118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9C9FFCA-DC85-4746-AC88-7C9A343962C2}"/>
                  </a:ext>
                </a:extLst>
              </p:cNvPr>
              <p:cNvSpPr txBox="1"/>
              <p:nvPr/>
            </p:nvSpPr>
            <p:spPr>
              <a:xfrm>
                <a:off x="910883" y="375986"/>
                <a:ext cx="10370234" cy="13876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[</m:t>
                      </m:r>
                      <m:acc>
                        <m:accPr>
                          <m:chr m:val="̅"/>
                          <m:ctrlPr>
                            <a:rPr lang="en-US" sz="4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en-US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d>
                        <m:dPr>
                          <m:ctrlP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800" i="1" smtClean="0">
                              <a:latin typeface="Cambria Math" panose="02040503050406030204" pitchFamily="18" charset="0"/>
                            </a:rPr>
                            <m:t>µ</m:t>
                          </m:r>
                          <m: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µ</m:t>
                          </m:r>
                          <m: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+…+</m:t>
                          </m:r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µ</m:t>
                          </m:r>
                        </m:e>
                      </m:d>
                    </m:oMath>
                  </m:oMathPara>
                </a14:m>
                <a:endParaRPr lang="en-US" sz="4800" b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9C9FFCA-DC85-4746-AC88-7C9A343962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883" y="375986"/>
                <a:ext cx="10370234" cy="138768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53CEC4A-7BC8-4F2F-BCB3-2EE40F0745F3}"/>
                  </a:ext>
                </a:extLst>
              </p:cNvPr>
              <p:cNvSpPr txBox="1"/>
              <p:nvPr/>
            </p:nvSpPr>
            <p:spPr>
              <a:xfrm>
                <a:off x="910883" y="2144312"/>
                <a:ext cx="10370234" cy="13876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sz="48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</m:e>
                      </m:d>
                      <m:r>
                        <a:rPr lang="en-US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d>
                        <m:dPr>
                          <m:ctrlP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µ</m:t>
                          </m:r>
                        </m:e>
                      </m:d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800" i="1">
                          <a:latin typeface="Cambria Math" panose="02040503050406030204" pitchFamily="18" charset="0"/>
                        </a:rPr>
                        <m:t>µ</m:t>
                      </m:r>
                    </m:oMath>
                  </m:oMathPara>
                </a14:m>
                <a:endParaRPr lang="en-US" sz="4800" b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53CEC4A-7BC8-4F2F-BCB3-2EE40F0745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883" y="2144312"/>
                <a:ext cx="10370234" cy="138768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52E096F-1687-45E3-8DC4-5CA07A1091A7}"/>
                  </a:ext>
                </a:extLst>
              </p:cNvPr>
              <p:cNvSpPr txBox="1"/>
              <p:nvPr/>
            </p:nvSpPr>
            <p:spPr>
              <a:xfrm>
                <a:off x="910883" y="3912638"/>
                <a:ext cx="10370234" cy="14075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sz="48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</m:e>
                      </m:d>
                      <m:r>
                        <a:rPr lang="en-US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4800" b="0" i="1" baseline="300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4800" i="1"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4800" i="1" baseline="-250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4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4800" i="1" baseline="-250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4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…</m:t>
                          </m:r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4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4800" i="1" baseline="-250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sz="4800" b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52E096F-1687-45E3-8DC4-5CA07A1091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883" y="3912638"/>
                <a:ext cx="10370234" cy="14075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8899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6052F5D-ADF4-4E2C-A8A3-359BECD8AF6A}"/>
                  </a:ext>
                </a:extLst>
              </p:cNvPr>
              <p:cNvSpPr txBox="1"/>
              <p:nvPr/>
            </p:nvSpPr>
            <p:spPr>
              <a:xfrm>
                <a:off x="596045" y="2669344"/>
                <a:ext cx="9111597" cy="20925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𝑦𝑗</m:t>
                          </m:r>
                        </m:e>
                      </m:d>
                      <m:r>
                        <a:rPr lang="en-US" sz="48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r>
                            <a:rPr lang="en-US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𝑦𝑗</m:t>
                              </m:r>
                              <m:r>
                                <a:rPr lang="en-US" sz="4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𝑥𝑖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sz="480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6052F5D-ADF4-4E2C-A8A3-359BECD8AF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045" y="2669344"/>
                <a:ext cx="9111597" cy="209256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A2286E8-FB12-4059-AB9D-06C9CA647B2F}"/>
                  </a:ext>
                </a:extLst>
              </p:cNvPr>
              <p:cNvSpPr txBox="1"/>
              <p:nvPr/>
            </p:nvSpPr>
            <p:spPr>
              <a:xfrm>
                <a:off x="596045" y="452485"/>
                <a:ext cx="9248878" cy="2099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4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4800" b="0" i="1" baseline="-2500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sz="48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𝑥𝑖</m:t>
                              </m:r>
                              <m:r>
                                <a:rPr lang="en-US" sz="4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4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sz="4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4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𝑦𝑗</m:t>
                              </m:r>
                              <m:r>
                                <a:rPr lang="en-US" sz="4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sz="440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A2286E8-FB12-4059-AB9D-06C9CA647B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045" y="452485"/>
                <a:ext cx="9248878" cy="2099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549B83E-1CE9-43B9-B2BD-789F58D8973F}"/>
                  </a:ext>
                </a:extLst>
              </p:cNvPr>
              <p:cNvSpPr txBox="1"/>
              <p:nvPr/>
            </p:nvSpPr>
            <p:spPr>
              <a:xfrm>
                <a:off x="215704" y="4878766"/>
                <a:ext cx="11760591" cy="166199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5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5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54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5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5400" b="0" i="1" baseline="-2500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5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54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5400" b="0" i="1" baseline="-2500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5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5400" b="0" i="1" baseline="-2500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5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5400" b="0" i="1" baseline="-2500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5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54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5400" b="0" i="1" baseline="-2500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5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5400" b="0" i="1" baseline="-2500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5400" b="0" i="1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…+</m:t>
                      </m:r>
                      <m:r>
                        <a:rPr lang="en-US" sz="5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5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5400" b="0" i="1" baseline="-250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5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5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5400" b="0" i="1" baseline="-2500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54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5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5400" b="0" i="1" baseline="-2500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549B83E-1CE9-43B9-B2BD-789F58D897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704" y="4878766"/>
                <a:ext cx="11760591" cy="166199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4798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6052F5D-ADF4-4E2C-A8A3-359BECD8AF6A}"/>
                  </a:ext>
                </a:extLst>
              </p:cNvPr>
              <p:cNvSpPr txBox="1"/>
              <p:nvPr/>
            </p:nvSpPr>
            <p:spPr>
              <a:xfrm>
                <a:off x="250874" y="209893"/>
                <a:ext cx="11690252" cy="19942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4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4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n-US" sz="4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4400" i="1" baseline="-250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4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4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4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4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4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𝑥𝑖</m:t>
                                  </m:r>
                                  <m:r>
                                    <a:rPr lang="en-US" sz="4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4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sz="4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4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𝑦𝑗</m:t>
                                  </m:r>
                                </m:e>
                              </m:d>
                            </m:e>
                          </m:nary>
                        </m:e>
                      </m:nary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4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4400" i="1" baseline="-2500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4400" i="1" baseline="-250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4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4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4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𝑦𝑗</m:t>
                          </m:r>
                          <m:r>
                            <a:rPr lang="en-US" sz="4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4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4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4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𝑥𝑖</m:t>
                          </m:r>
                        </m:e>
                      </m:d>
                    </m:oMath>
                  </m:oMathPara>
                </a14:m>
                <a:endParaRPr lang="en-US" sz="400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6052F5D-ADF4-4E2C-A8A3-359BECD8AF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874" y="209893"/>
                <a:ext cx="11690252" cy="19942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130B3A3-B29A-4097-8730-C7F3BCD7519A}"/>
                  </a:ext>
                </a:extLst>
              </p:cNvPr>
              <p:cNvSpPr txBox="1"/>
              <p:nvPr/>
            </p:nvSpPr>
            <p:spPr>
              <a:xfrm>
                <a:off x="250874" y="5417001"/>
                <a:ext cx="11690252" cy="12311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𝑠𝑖𝑛𝑐𝑒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4000" i="1" baseline="-250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4000" b="0" i="1" baseline="-250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𝑤𝑜𝑢𝑙𝑑</m:t>
                      </m:r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𝑛𝑜𝑡</m:t>
                      </m:r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𝑐h𝑎𝑛𝑔𝑒</m:t>
                      </m:r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𝑡h𝑟𝑜𝑢𝑔h𝑜𝑢𝑡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4000" b="0" i="1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𝑠𝑢𝑚𝑚𝑎𝑡𝑖𝑜𝑛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𝑜𝑓𝑃</m:t>
                      </m:r>
                      <m:d>
                        <m:dPr>
                          <m:ctrlPr>
                            <a:rPr lang="en-US" sz="4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4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4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𝑥𝑖</m:t>
                          </m:r>
                          <m:r>
                            <a:rPr lang="en-US" sz="4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4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4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4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𝑦𝑗</m:t>
                          </m:r>
                        </m:e>
                      </m:d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60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130B3A3-B29A-4097-8730-C7F3BCD751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874" y="5417001"/>
                <a:ext cx="11690252" cy="1231106"/>
              </a:xfrm>
              <a:prstGeom prst="rect">
                <a:avLst/>
              </a:prstGeom>
              <a:blipFill>
                <a:blip r:embed="rId3"/>
                <a:stretch>
                  <a:fillRect b="-39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95A8FA3-DC34-40B7-8E91-2D4D84C53246}"/>
                  </a:ext>
                </a:extLst>
              </p:cNvPr>
              <p:cNvSpPr txBox="1"/>
              <p:nvPr/>
            </p:nvSpPr>
            <p:spPr>
              <a:xfrm>
                <a:off x="250874" y="2431900"/>
                <a:ext cx="8921261" cy="19942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4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4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US" sz="4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4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4400" i="1" baseline="-2500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44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4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sz="4400" i="1" baseline="-2500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en-US" sz="4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∗(</m:t>
                              </m:r>
                              <m:r>
                                <a:rPr lang="en-US" sz="4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4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4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4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4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𝑥𝑖</m:t>
                                  </m:r>
                                  <m:r>
                                    <a:rPr lang="en-US" sz="4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4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sz="4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4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𝑦𝑗</m:t>
                                  </m:r>
                                </m:e>
                              </m:d>
                            </m:e>
                          </m:nary>
                        </m:e>
                      </m:nary>
                      <m:r>
                        <a:rPr lang="en-US" sz="4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00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95A8FA3-DC34-40B7-8E91-2D4D84C532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874" y="2431900"/>
                <a:ext cx="8921261" cy="19942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2632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D35593E-3D41-413C-A812-7F05FDDD7852}"/>
                  </a:ext>
                </a:extLst>
              </p:cNvPr>
              <p:cNvSpPr txBox="1"/>
              <p:nvPr/>
            </p:nvSpPr>
            <p:spPr>
              <a:xfrm>
                <a:off x="1946030" y="474784"/>
                <a:ext cx="8299939" cy="249299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5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5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540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5400" i="1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5400" i="1" baseline="-250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5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5400" i="1" baseline="-250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5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5400" i="1" baseline="-250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5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5400" i="1" baseline="-250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+…+</m:t>
                      </m:r>
                      <m:r>
                        <a:rPr lang="en-US" sz="5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5400" b="0" i="1" baseline="-250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5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5400" i="1" baseline="-250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5400" b="0" i="1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5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5400" i="1" baseline="-2500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5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5400" i="1" baseline="-250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5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5400" i="1" baseline="-2500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5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5400" i="1" baseline="-250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+…+</m:t>
                      </m:r>
                      <m:r>
                        <a:rPr lang="en-US" sz="5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5400" b="0" i="1" baseline="-2500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5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5400" i="1" baseline="-250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sz="5400" b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D35593E-3D41-413C-A812-7F05FDDD78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6030" y="474784"/>
                <a:ext cx="8299939" cy="249299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4F8713B-C193-458A-8F2A-AE16CCC8FBB9}"/>
                  </a:ext>
                </a:extLst>
              </p:cNvPr>
              <p:cNvSpPr txBox="1"/>
              <p:nvPr/>
            </p:nvSpPr>
            <p:spPr>
              <a:xfrm>
                <a:off x="0" y="3890227"/>
                <a:ext cx="12191999" cy="21092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5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5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5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5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5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r>
                                <a:rPr lang="en-US" sz="5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5400" b="0" i="1" baseline="-2500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5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5400" b="0" i="1" baseline="-2500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5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sz="5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5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5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5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5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𝑥𝑖</m:t>
                              </m:r>
                              <m:r>
                                <a:rPr lang="en-US" sz="5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5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sz="5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5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𝑦𝑗</m:t>
                              </m:r>
                              <m:r>
                                <a:rPr lang="en-US" sz="5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sz="5400" b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4F8713B-C193-458A-8F2A-AE16CCC8FB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890227"/>
                <a:ext cx="12191999" cy="21092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766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5DFCB89-7210-4CCF-A6CF-27AF049D2938}"/>
                  </a:ext>
                </a:extLst>
              </p:cNvPr>
              <p:cNvSpPr txBox="1"/>
              <p:nvPr/>
            </p:nvSpPr>
            <p:spPr>
              <a:xfrm>
                <a:off x="1" y="293826"/>
                <a:ext cx="12191999" cy="187596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4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4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4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r>
                                <a:rPr lang="en-US" sz="4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4800" b="0" i="1" baseline="-2500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4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4800" i="1" baseline="-2500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4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sz="4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48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48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48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48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𝑥𝑖</m:t>
                                  </m:r>
                                </m:e>
                              </m:d>
                              <m:r>
                                <a:rPr lang="en-US" sz="4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4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𝑦𝑗</m:t>
                              </m:r>
                              <m:r>
                                <a:rPr lang="en-US" sz="4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sz="4800" b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5DFCB89-7210-4CCF-A6CF-27AF049D29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293826"/>
                <a:ext cx="12191999" cy="187596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04D7D76-B36B-4383-94CB-0B3A4C0CF21E}"/>
                  </a:ext>
                </a:extLst>
              </p:cNvPr>
              <p:cNvSpPr txBox="1"/>
              <p:nvPr/>
            </p:nvSpPr>
            <p:spPr>
              <a:xfrm>
                <a:off x="0" y="2709323"/>
                <a:ext cx="12191999" cy="187596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4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sz="4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4800" i="1" baseline="-250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𝑥𝑖</m:t>
                              </m:r>
                            </m:e>
                          </m:d>
                        </m:e>
                      </m:nary>
                      <m:r>
                        <a:rPr lang="en-US" sz="4800" i="1">
                          <a:latin typeface="Cambria Math" panose="02040503050406030204" pitchFamily="18" charset="0"/>
                        </a:rPr>
                        <m:t>∗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r>
                            <a:rPr lang="en-US" sz="4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4800" i="1" baseline="-2500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𝑦𝑗</m:t>
                          </m:r>
                          <m:r>
                            <a:rPr lang="en-US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4800" b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04D7D76-B36B-4383-94CB-0B3A4C0CF2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709323"/>
                <a:ext cx="12191999" cy="18759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C1C4687-EC54-4A95-9CE0-61EADF0DD47C}"/>
                  </a:ext>
                </a:extLst>
              </p:cNvPr>
              <p:cNvSpPr txBox="1"/>
              <p:nvPr/>
            </p:nvSpPr>
            <p:spPr>
              <a:xfrm>
                <a:off x="0" y="4969566"/>
                <a:ext cx="6977576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48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4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4800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48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800" b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C1C4687-EC54-4A95-9CE0-61EADF0DD4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969566"/>
                <a:ext cx="6977576" cy="7386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9472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E212542-1FC7-400A-8CE6-F212657D73CB}"/>
                  </a:ext>
                </a:extLst>
              </p:cNvPr>
              <p:cNvSpPr txBox="1"/>
              <p:nvPr/>
            </p:nvSpPr>
            <p:spPr>
              <a:xfrm>
                <a:off x="49237" y="401479"/>
                <a:ext cx="4644851" cy="147732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4800" b="0">
                    <a:latin typeface="Cambria Math" panose="02040503050406030204" pitchFamily="18" charset="0"/>
                  </a:rPr>
                  <a:t>Var[</a:t>
                </a:r>
                <a14:m>
                  <m:oMath xmlns:m="http://schemas.openxmlformats.org/officeDocument/2006/math">
                    <m:r>
                      <a:rPr lang="en-US" sz="48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4800" b="0">
                    <a:latin typeface="Cambria Math" panose="02040503050406030204" pitchFamily="18" charset="0"/>
                  </a:rPr>
                  <a:t>]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[(</m:t>
                      </m:r>
                      <m:r>
                        <a:rPr lang="en-US" sz="4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48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4800" i="1" baseline="3000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480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E212542-1FC7-400A-8CE6-F212657D73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37" y="401479"/>
                <a:ext cx="4644851" cy="1477328"/>
              </a:xfrm>
              <a:prstGeom prst="rect">
                <a:avLst/>
              </a:prstGeom>
              <a:blipFill>
                <a:blip r:embed="rId2"/>
                <a:stretch>
                  <a:fillRect l="-7874" t="-12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BE7C838-6CA7-466F-B404-4C57583F7227}"/>
                  </a:ext>
                </a:extLst>
              </p:cNvPr>
              <p:cNvSpPr txBox="1"/>
              <p:nvPr/>
            </p:nvSpPr>
            <p:spPr>
              <a:xfrm>
                <a:off x="377482" y="4306114"/>
                <a:ext cx="11437034" cy="8309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𝑉𝑎𝑟</m:t>
                      </m:r>
                      <m:r>
                        <a:rPr lang="en-US" sz="540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5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en-US" sz="5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54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5400" b="0" i="1" baseline="300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5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5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54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54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5400" b="0" i="1" baseline="3000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BE7C838-6CA7-466F-B404-4C57583F72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482" y="4306114"/>
                <a:ext cx="11437034" cy="8309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44A7C6B-072F-4066-890F-535855A69553}"/>
                  </a:ext>
                </a:extLst>
              </p:cNvPr>
              <p:cNvSpPr txBox="1"/>
              <p:nvPr/>
            </p:nvSpPr>
            <p:spPr>
              <a:xfrm>
                <a:off x="49237" y="5268498"/>
                <a:ext cx="9249508" cy="124649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5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5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5400" b="0" i="1" baseline="3000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5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54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5400" b="0" i="1" baseline="300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44A7C6B-072F-4066-890F-535855A695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37" y="5268498"/>
                <a:ext cx="9249508" cy="124649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753E110-7D8F-4D84-8117-B48FC9CA9708}"/>
                  </a:ext>
                </a:extLst>
              </p:cNvPr>
              <p:cNvSpPr txBox="1"/>
              <p:nvPr/>
            </p:nvSpPr>
            <p:spPr>
              <a:xfrm>
                <a:off x="-1" y="2077765"/>
                <a:ext cx="12191999" cy="13154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4400" i="1" baseline="-250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4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4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  <m:r>
                            <a:rPr lang="en-US" sz="4400" i="1" baseline="3000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4400" i="1" baseline="-250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4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4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  <m:r>
                            <a:rPr lang="en-US" sz="4400" i="1" baseline="3000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+…+</m:t>
                          </m:r>
                          <m:d>
                            <m:dPr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4400" i="1" baseline="-250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4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4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  <m:r>
                            <a:rPr lang="en-US" sz="4400" i="1" baseline="3000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sz="4400" b="0" i="1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753E110-7D8F-4D84-8117-B48FC9CA97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2077765"/>
                <a:ext cx="12191999" cy="131548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7669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E212542-1FC7-400A-8CE6-F212657D73CB}"/>
                  </a:ext>
                </a:extLst>
              </p:cNvPr>
              <p:cNvSpPr txBox="1"/>
              <p:nvPr/>
            </p:nvSpPr>
            <p:spPr>
              <a:xfrm>
                <a:off x="377483" y="286736"/>
                <a:ext cx="11437034" cy="8309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𝑉𝑎𝑟</m:t>
                      </m:r>
                      <m:r>
                        <a:rPr lang="en-US" sz="540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5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5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en-US" sz="5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[(</m:t>
                      </m:r>
                      <m:r>
                        <a:rPr lang="en-US" sz="5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𝑘𝑋</m:t>
                      </m:r>
                      <m:r>
                        <a:rPr lang="en-US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54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𝑘𝑋</m:t>
                          </m:r>
                        </m:e>
                      </m:d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5400" i="1" baseline="3000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E212542-1FC7-400A-8CE6-F212657D73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483" y="286736"/>
                <a:ext cx="11437034" cy="8309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2C5398D-79F8-41D6-AD8B-33213703AB22}"/>
                  </a:ext>
                </a:extLst>
              </p:cNvPr>
              <p:cNvSpPr txBox="1"/>
              <p:nvPr/>
            </p:nvSpPr>
            <p:spPr>
              <a:xfrm>
                <a:off x="1" y="1720130"/>
                <a:ext cx="12191999" cy="10762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𝑘𝑥</m:t>
                              </m:r>
                              <m:r>
                                <a:rPr lang="en-US" sz="3600" i="1" baseline="-250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6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  <m:r>
                            <a:rPr lang="en-US" sz="3600" i="1" baseline="3000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𝑘𝑥</m:t>
                              </m:r>
                              <m:r>
                                <a:rPr lang="en-US" sz="3600" i="1" baseline="-250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6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  <m:r>
                            <a:rPr lang="en-US" sz="3600" i="1" baseline="3000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+…+</m:t>
                          </m:r>
                          <m:d>
                            <m:d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𝑘𝑥</m:t>
                              </m:r>
                              <m:r>
                                <a:rPr lang="en-US" sz="3600" i="1" baseline="-250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6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  <m:r>
                            <a:rPr lang="en-US" sz="3600" i="1" baseline="3000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sz="3600" b="0" i="1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2C5398D-79F8-41D6-AD8B-33213703AB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1720130"/>
                <a:ext cx="12191999" cy="10762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CB30FB5-50B8-46A1-A39D-045312FC8FE3}"/>
                  </a:ext>
                </a:extLst>
              </p:cNvPr>
              <p:cNvSpPr txBox="1"/>
              <p:nvPr/>
            </p:nvSpPr>
            <p:spPr>
              <a:xfrm>
                <a:off x="1" y="3734814"/>
                <a:ext cx="12191999" cy="10762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3600" i="1" baseline="3000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600" i="1" baseline="-250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6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  <m:r>
                            <a:rPr lang="en-US" sz="3600" i="1" baseline="3000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600" i="1" baseline="-250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6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  <m:r>
                            <a:rPr lang="en-US" sz="3600" i="1" baseline="3000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+…+</m:t>
                          </m:r>
                          <m:d>
                            <m:d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600" i="1" baseline="-250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6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  <m:r>
                            <a:rPr lang="en-US" sz="3600" i="1" baseline="3000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sz="3600" b="0" i="1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CB30FB5-50B8-46A1-A39D-045312FC8F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3734814"/>
                <a:ext cx="12191999" cy="10762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0E2DA1D-EE30-458C-9304-3B90F15B59B8}"/>
                  </a:ext>
                </a:extLst>
              </p:cNvPr>
              <p:cNvSpPr txBox="1"/>
              <p:nvPr/>
            </p:nvSpPr>
            <p:spPr>
              <a:xfrm>
                <a:off x="1" y="5353157"/>
                <a:ext cx="4354286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3600" i="1" baseline="3000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360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𝑎𝑟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36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3600" b="0" i="1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0E2DA1D-EE30-458C-9304-3B90F15B59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5353157"/>
                <a:ext cx="4354286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6088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60E002F-9819-4F0D-9BC5-62FA99263036}"/>
                  </a:ext>
                </a:extLst>
              </p:cNvPr>
              <p:cNvSpPr txBox="1"/>
              <p:nvPr/>
            </p:nvSpPr>
            <p:spPr>
              <a:xfrm>
                <a:off x="222737" y="5943315"/>
                <a:ext cx="11437034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𝑆𝑞𝑢𝑎𝑟𝑒𝑑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𝑑𝑖𝑓𝑓𝑒𝑟𝑒𝑛𝑐𝑒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𝑓𝑟𝑜𝑚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𝑚𝑒𝑎𝑛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⇒{4,1,0,1,4}</m:t>
                      </m:r>
                    </m:oMath>
                  </m:oMathPara>
                </a14:m>
                <a:endParaRPr lang="en-US" sz="400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60E002F-9819-4F0D-9BC5-62FA992630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737" y="5943315"/>
                <a:ext cx="11437034" cy="61555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0D19B0A-E839-42C1-8167-9E5BD1AD950A}"/>
                  </a:ext>
                </a:extLst>
              </p:cNvPr>
              <p:cNvSpPr txBox="1"/>
              <p:nvPr/>
            </p:nvSpPr>
            <p:spPr>
              <a:xfrm>
                <a:off x="1511515" y="299132"/>
                <a:ext cx="8859479" cy="11006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4800" b="0">
                    <a:latin typeface="Cambria Math" panose="02040503050406030204" pitchFamily="18" charset="0"/>
                  </a:rPr>
                  <a:t>Var[</a:t>
                </a:r>
                <a14:m>
                  <m:oMath xmlns:m="http://schemas.openxmlformats.org/officeDocument/2006/math">
                    <m:r>
                      <a:rPr lang="en-US" sz="48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4800" b="0">
                    <a:latin typeface="Cambria Math" panose="02040503050406030204" pitchFamily="18" charset="0"/>
                  </a:rPr>
                  <a:t>]</a:t>
                </a:r>
                <a14:m>
                  <m:oMath xmlns:m="http://schemas.openxmlformats.org/officeDocument/2006/math">
                    <m:r>
                      <a:rPr lang="en-US" sz="4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4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sz="4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4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4800" i="1" baseline="-250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4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nor/>
                              </m:rPr>
                              <a:rPr lang="el-GR" sz="48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μ</m:t>
                            </m:r>
                          </m:e>
                        </m:d>
                        <m:r>
                          <a:rPr lang="en-US" sz="4800" i="1" baseline="3000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sz="4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4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4800" i="1" baseline="-250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4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nor/>
                              </m:rPr>
                              <a:rPr lang="el-GR" sz="48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μ</m:t>
                            </m:r>
                          </m:e>
                        </m:d>
                        <m:r>
                          <a:rPr lang="en-US" sz="4800" i="1" baseline="3000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+…+</m:t>
                        </m:r>
                        <m:d>
                          <m:dPr>
                            <m:ctrlPr>
                              <a:rPr lang="en-US" sz="4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4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4800" i="1" baseline="-250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4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nor/>
                              </m:rPr>
                              <a:rPr lang="el-GR" sz="48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μ</m:t>
                            </m:r>
                          </m:e>
                        </m:d>
                        <m:r>
                          <a:rPr lang="en-US" sz="4800" i="1" baseline="3000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sz="480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0D19B0A-E839-42C1-8167-9E5BD1AD95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1515" y="299132"/>
                <a:ext cx="8859479" cy="1100622"/>
              </a:xfrm>
              <a:prstGeom prst="rect">
                <a:avLst/>
              </a:prstGeom>
              <a:blipFill>
                <a:blip r:embed="rId3"/>
                <a:stretch>
                  <a:fillRect l="-4198" b="-171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E385A32-9DA1-40F8-AB60-647C03F96E6F}"/>
                  </a:ext>
                </a:extLst>
              </p:cNvPr>
              <p:cNvSpPr txBox="1"/>
              <p:nvPr/>
            </p:nvSpPr>
            <p:spPr>
              <a:xfrm>
                <a:off x="0" y="1565825"/>
                <a:ext cx="12192000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4800" smtClean="0">
                          <a:latin typeface="Cambria Math" panose="02040503050406030204" pitchFamily="18" charset="0"/>
                        </a:rPr>
                        <m:t>Var</m:t>
                      </m:r>
                      <m:r>
                        <m:rPr>
                          <m:nor/>
                        </m:rPr>
                        <a:rPr lang="en-US" sz="480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4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4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48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m:rPr>
                          <m:nor/>
                        </m:rPr>
                        <a:rPr lang="en-US" sz="4800"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en-US" sz="48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8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4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4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4800" i="1" baseline="30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48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48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4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4800" i="1" baseline="3000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480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E385A32-9DA1-40F8-AB60-647C03F96E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565825"/>
                <a:ext cx="12192000" cy="7386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E1DC2D7-ABFF-48C8-B724-FB8929FEDEF0}"/>
                  </a:ext>
                </a:extLst>
              </p:cNvPr>
              <p:cNvSpPr txBox="1"/>
              <p:nvPr/>
            </p:nvSpPr>
            <p:spPr>
              <a:xfrm>
                <a:off x="0" y="2566105"/>
                <a:ext cx="12192000" cy="67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4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4400" i="1" baseline="3000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4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4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4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4400" i="1" baseline="3000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4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4400" i="1" baseline="300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4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44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4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44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4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</m:oMath>
                  </m:oMathPara>
                </a14:m>
                <a:endParaRPr lang="en-US" sz="440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E1DC2D7-ABFF-48C8-B724-FB8929FEDE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566105"/>
                <a:ext cx="12192000" cy="67710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B4B2BAC-C1A1-4213-8731-332CAF4FFA7C}"/>
                  </a:ext>
                </a:extLst>
              </p:cNvPr>
              <p:cNvSpPr txBox="1"/>
              <p:nvPr/>
            </p:nvSpPr>
            <p:spPr>
              <a:xfrm>
                <a:off x="0" y="3984796"/>
                <a:ext cx="12192000" cy="121693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4000" i="1" baseline="300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40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4000" b="0" i="1" baseline="300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4000" i="1" baseline="3000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400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4000" i="1" baseline="3000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4000" i="1" baseline="3000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sz="4000">
                          <a:latin typeface="Cambria Math" panose="02040503050406030204" pitchFamily="18" charset="0"/>
                        </a:rPr>
                        <m:t>Var</m:t>
                      </m:r>
                      <m:r>
                        <m:rPr>
                          <m:nor/>
                        </m:rPr>
                        <a:rPr lang="en-US" sz="400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4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m:rPr>
                          <m:nor/>
                        </m:rPr>
                        <a:rPr lang="en-US" sz="4000">
                          <a:latin typeface="Cambria Math" panose="02040503050406030204" pitchFamily="18" charset="0"/>
                        </a:rPr>
                        <m:t>]</m:t>
                      </m:r>
                      <m:r>
                        <m:rPr>
                          <m:nor/>
                        </m:rPr>
                        <a:rPr lang="en-US" sz="4000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en-US" sz="4000">
                          <a:latin typeface="Cambria Math" panose="02040503050406030204" pitchFamily="18" charset="0"/>
                        </a:rPr>
                        <m:t>Var</m:t>
                      </m:r>
                      <m:r>
                        <m:rPr>
                          <m:nor/>
                        </m:rPr>
                        <a:rPr lang="en-US" sz="400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40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m:rPr>
                          <m:nor/>
                        </m:rPr>
                        <a:rPr lang="en-US" sz="400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400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B4B2BAC-C1A1-4213-8731-332CAF4FFA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984796"/>
                <a:ext cx="12192000" cy="121693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49321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3445E595-D6C1-4C11-B72E-E4C754BD18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0378277"/>
              </p:ext>
            </p:extLst>
          </p:nvPr>
        </p:nvGraphicFramePr>
        <p:xfrm>
          <a:off x="2034862" y="719666"/>
          <a:ext cx="1258016" cy="490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8016">
                  <a:extLst>
                    <a:ext uri="{9D8B030D-6E8A-4147-A177-3AD203B41FA5}">
                      <a16:colId xmlns:a16="http://schemas.microsoft.com/office/drawing/2014/main" val="8230694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 b="1"/>
                        <a:t>X</a:t>
                      </a:r>
                      <a:r>
                        <a:rPr lang="en-US" sz="4000" b="1" baseline="-25000"/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6228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/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3124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/>
                        <a:t>2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59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/>
                        <a:t>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444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/>
                        <a:t>4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9476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/>
                        <a:t>5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1754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/>
                        <a:t>6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3246688"/>
                  </a:ext>
                </a:extLst>
              </a:tr>
            </a:tbl>
          </a:graphicData>
        </a:graphic>
      </p:graphicFrame>
      <p:graphicFrame>
        <p:nvGraphicFramePr>
          <p:cNvPr id="4" name="Table 2">
            <a:extLst>
              <a:ext uri="{FF2B5EF4-FFF2-40B4-BE49-F238E27FC236}">
                <a16:creationId xmlns:a16="http://schemas.microsoft.com/office/drawing/2014/main" id="{991C9B85-EA90-4CBA-B61B-DAA7E2C686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4449227"/>
              </p:ext>
            </p:extLst>
          </p:nvPr>
        </p:nvGraphicFramePr>
        <p:xfrm>
          <a:off x="3436422" y="719666"/>
          <a:ext cx="1258016" cy="490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8016">
                  <a:extLst>
                    <a:ext uri="{9D8B030D-6E8A-4147-A177-3AD203B41FA5}">
                      <a16:colId xmlns:a16="http://schemas.microsoft.com/office/drawing/2014/main" val="8230694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 b="1"/>
                        <a:t>X</a:t>
                      </a:r>
                      <a:r>
                        <a:rPr lang="en-US" sz="4000" b="1" baseline="-25000"/>
                        <a:t>2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6228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/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3124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/>
                        <a:t>2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59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/>
                        <a:t>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444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/>
                        <a:t>4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9476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/>
                        <a:t>5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1754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/>
                        <a:t>6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3246688"/>
                  </a:ext>
                </a:extLst>
              </a:tr>
            </a:tbl>
          </a:graphicData>
        </a:graphic>
      </p:graphicFrame>
      <p:graphicFrame>
        <p:nvGraphicFramePr>
          <p:cNvPr id="5" name="Table 2">
            <a:extLst>
              <a:ext uri="{FF2B5EF4-FFF2-40B4-BE49-F238E27FC236}">
                <a16:creationId xmlns:a16="http://schemas.microsoft.com/office/drawing/2014/main" id="{FAAB70ED-D97A-4413-B5EF-8B07F9AAA0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5606640"/>
              </p:ext>
            </p:extLst>
          </p:nvPr>
        </p:nvGraphicFramePr>
        <p:xfrm>
          <a:off x="4837984" y="719666"/>
          <a:ext cx="1258016" cy="490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8016">
                  <a:extLst>
                    <a:ext uri="{9D8B030D-6E8A-4147-A177-3AD203B41FA5}">
                      <a16:colId xmlns:a16="http://schemas.microsoft.com/office/drawing/2014/main" val="8230694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 b="1"/>
                        <a:t>X</a:t>
                      </a:r>
                      <a:r>
                        <a:rPr lang="en-US" sz="4000" b="1" baseline="-25000"/>
                        <a:t>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6228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/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3124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/>
                        <a:t>2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59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/>
                        <a:t>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444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/>
                        <a:t>4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9476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/>
                        <a:t>5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1754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/>
                        <a:t>6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3246688"/>
                  </a:ext>
                </a:extLst>
              </a:tr>
            </a:tbl>
          </a:graphicData>
        </a:graphic>
      </p:graphicFrame>
      <p:graphicFrame>
        <p:nvGraphicFramePr>
          <p:cNvPr id="6" name="Table 2">
            <a:extLst>
              <a:ext uri="{FF2B5EF4-FFF2-40B4-BE49-F238E27FC236}">
                <a16:creationId xmlns:a16="http://schemas.microsoft.com/office/drawing/2014/main" id="{A24F8EC4-0565-4945-9AF9-0E4A10415B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6351084"/>
              </p:ext>
            </p:extLst>
          </p:nvPr>
        </p:nvGraphicFramePr>
        <p:xfrm>
          <a:off x="6239546" y="719666"/>
          <a:ext cx="1258016" cy="490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8016">
                  <a:extLst>
                    <a:ext uri="{9D8B030D-6E8A-4147-A177-3AD203B41FA5}">
                      <a16:colId xmlns:a16="http://schemas.microsoft.com/office/drawing/2014/main" val="8230694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 b="1"/>
                        <a:t>X</a:t>
                      </a:r>
                      <a:r>
                        <a:rPr lang="en-US" sz="4000" b="1" baseline="-25000"/>
                        <a:t>4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6228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/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3124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/>
                        <a:t>2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59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/>
                        <a:t>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444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/>
                        <a:t>4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9476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/>
                        <a:t>5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1754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/>
                        <a:t>6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3246688"/>
                  </a:ext>
                </a:extLst>
              </a:tr>
            </a:tbl>
          </a:graphicData>
        </a:graphic>
      </p:graphicFrame>
      <p:graphicFrame>
        <p:nvGraphicFramePr>
          <p:cNvPr id="7" name="Table 2">
            <a:extLst>
              <a:ext uri="{FF2B5EF4-FFF2-40B4-BE49-F238E27FC236}">
                <a16:creationId xmlns:a16="http://schemas.microsoft.com/office/drawing/2014/main" id="{DDCB04AB-22EC-48B7-AD9A-908335842D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2989081"/>
              </p:ext>
            </p:extLst>
          </p:nvPr>
        </p:nvGraphicFramePr>
        <p:xfrm>
          <a:off x="7641108" y="719666"/>
          <a:ext cx="1258016" cy="490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8016">
                  <a:extLst>
                    <a:ext uri="{9D8B030D-6E8A-4147-A177-3AD203B41FA5}">
                      <a16:colId xmlns:a16="http://schemas.microsoft.com/office/drawing/2014/main" val="8230694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 b="1"/>
                        <a:t>X</a:t>
                      </a:r>
                      <a:r>
                        <a:rPr lang="en-US" sz="4000" b="1" baseline="-25000"/>
                        <a:t>5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6228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/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3124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/>
                        <a:t>2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59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/>
                        <a:t>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444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/>
                        <a:t>4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9476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/>
                        <a:t>5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1754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/>
                        <a:t>6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3246688"/>
                  </a:ext>
                </a:extLst>
              </a:tr>
            </a:tbl>
          </a:graphicData>
        </a:graphic>
      </p:graphicFrame>
      <p:graphicFrame>
        <p:nvGraphicFramePr>
          <p:cNvPr id="8" name="Table 2">
            <a:extLst>
              <a:ext uri="{FF2B5EF4-FFF2-40B4-BE49-F238E27FC236}">
                <a16:creationId xmlns:a16="http://schemas.microsoft.com/office/drawing/2014/main" id="{E8BADB43-D2CA-4E63-8193-D04833893A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2376978"/>
              </p:ext>
            </p:extLst>
          </p:nvPr>
        </p:nvGraphicFramePr>
        <p:xfrm>
          <a:off x="9042670" y="719666"/>
          <a:ext cx="1258016" cy="490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8016">
                  <a:extLst>
                    <a:ext uri="{9D8B030D-6E8A-4147-A177-3AD203B41FA5}">
                      <a16:colId xmlns:a16="http://schemas.microsoft.com/office/drawing/2014/main" val="8230694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 b="1"/>
                        <a:t>X</a:t>
                      </a:r>
                      <a:r>
                        <a:rPr lang="en-US" sz="4000" b="1" baseline="-25000"/>
                        <a:t>6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6228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/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3124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/>
                        <a:t>2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59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/>
                        <a:t>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444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/>
                        <a:t>4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9476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/>
                        <a:t>5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1754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/>
                        <a:t>6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3246688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0" name="Table 2">
                <a:extLst>
                  <a:ext uri="{FF2B5EF4-FFF2-40B4-BE49-F238E27FC236}">
                    <a16:creationId xmlns:a16="http://schemas.microsoft.com/office/drawing/2014/main" id="{6EA5AAD5-0BE6-40E5-8AC3-B008AE2CE23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92642608"/>
                  </p:ext>
                </p:extLst>
              </p:nvPr>
            </p:nvGraphicFramePr>
            <p:xfrm>
              <a:off x="10444232" y="719666"/>
              <a:ext cx="1258016" cy="490461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58016">
                      <a:extLst>
                        <a:ext uri="{9D8B030D-6E8A-4147-A177-3AD203B41FA5}">
                          <a16:colId xmlns:a16="http://schemas.microsoft.com/office/drawing/2014/main" val="82306940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4000" b="1" i="0" smtClean="0">
                                        <a:latin typeface="+mn-lt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4000" b="1" i="0" smtClean="0">
                                        <a:latin typeface="+mn-lt"/>
                                      </a:rPr>
                                      <m:t>𝐗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4000" b="1" i="0" baseline="-25000">
                            <a:latin typeface="+mn-lt"/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53622813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/>
                            <a:t>1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631240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/>
                            <a:t>2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72592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/>
                            <a:t>3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84444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/>
                            <a:t>4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294768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/>
                            <a:t>5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0617540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/>
                            <a:t>6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5324668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0" name="Table 2">
                <a:extLst>
                  <a:ext uri="{FF2B5EF4-FFF2-40B4-BE49-F238E27FC236}">
                    <a16:creationId xmlns:a16="http://schemas.microsoft.com/office/drawing/2014/main" id="{6EA5AAD5-0BE6-40E5-8AC3-B008AE2CE23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92642608"/>
                  </p:ext>
                </p:extLst>
              </p:nvPr>
            </p:nvGraphicFramePr>
            <p:xfrm>
              <a:off x="10444232" y="719666"/>
              <a:ext cx="1258016" cy="490461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58016">
                      <a:extLst>
                        <a:ext uri="{9D8B030D-6E8A-4147-A177-3AD203B41FA5}">
                          <a16:colId xmlns:a16="http://schemas.microsoft.com/office/drawing/2014/main" val="823069406"/>
                        </a:ext>
                      </a:extLst>
                    </a:gridCol>
                  </a:tblGrid>
                  <a:tr h="69837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449" t="-3478" r="-2899" b="-6373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36228135"/>
                      </a:ext>
                    </a:extLst>
                  </a:tr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/>
                            <a:t>1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63124020"/>
                      </a:ext>
                    </a:extLst>
                  </a:tr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/>
                            <a:t>2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7259266"/>
                      </a:ext>
                    </a:extLst>
                  </a:tr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/>
                            <a:t>3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8444417"/>
                      </a:ext>
                    </a:extLst>
                  </a:tr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/>
                            <a:t>4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29476869"/>
                      </a:ext>
                    </a:extLst>
                  </a:tr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/>
                            <a:t>5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061754060"/>
                      </a:ext>
                    </a:extLst>
                  </a:tr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/>
                            <a:t>6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5324668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0416352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1777</TotalTime>
  <Words>333</Words>
  <Application>Microsoft Office PowerPoint</Application>
  <PresentationFormat>Widescreen</PresentationFormat>
  <Paragraphs>88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Uzair Arif</dc:creator>
  <cp:lastModifiedBy>Uzair Arif</cp:lastModifiedBy>
  <cp:revision>142</cp:revision>
  <dcterms:created xsi:type="dcterms:W3CDTF">2021-04-01T01:42:21Z</dcterms:created>
  <dcterms:modified xsi:type="dcterms:W3CDTF">2021-04-05T14:15:24Z</dcterms:modified>
</cp:coreProperties>
</file>