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06" y="4730415"/>
                <a:ext cx="8365588" cy="1402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/>
              <p:nvPr/>
            </p:nvSpPr>
            <p:spPr>
              <a:xfrm>
                <a:off x="910883" y="506137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E7DC2-02F3-4D42-9339-88ED2CE61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506137"/>
                <a:ext cx="10370234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618276"/>
                <a:ext cx="10370234" cy="1387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/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9FFCA-DC85-4746-AC88-7C9A3439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375986"/>
                <a:ext cx="10370234" cy="1387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/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µ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CEC4A-7BC8-4F2F-BCB3-2EE40F07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2144312"/>
                <a:ext cx="10370234" cy="1387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/>
              <p:nvPr/>
            </p:nvSpPr>
            <p:spPr>
              <a:xfrm>
                <a:off x="910883" y="4385414"/>
                <a:ext cx="10370234" cy="1407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8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E096F-1687-45E3-8DC4-5CA07A10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3" y="4385414"/>
                <a:ext cx="10370234" cy="140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8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0" smtClean="0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+mn-lt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326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139</cp:revision>
  <dcterms:created xsi:type="dcterms:W3CDTF">2021-04-01T01:42:21Z</dcterms:created>
  <dcterms:modified xsi:type="dcterms:W3CDTF">2021-04-05T14:03:17Z</dcterms:modified>
</cp:coreProperties>
</file>