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365A9-871F-441F-BB9D-67216D8F84AB}"/>
                  </a:ext>
                </a:extLst>
              </p:cNvPr>
              <p:cNvSpPr txBox="1"/>
              <p:nvPr/>
            </p:nvSpPr>
            <p:spPr>
              <a:xfrm>
                <a:off x="0" y="3806029"/>
                <a:ext cx="121920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365A9-871F-441F-BB9D-67216D8F8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06029"/>
                <a:ext cx="12192000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4764946"/>
                <a:ext cx="121920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64946"/>
                <a:ext cx="12192000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253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125</cp:revision>
  <dcterms:created xsi:type="dcterms:W3CDTF">2021-04-01T01:42:21Z</dcterms:created>
  <dcterms:modified xsi:type="dcterms:W3CDTF">2021-04-02T07:12:23Z</dcterms:modified>
</cp:coreProperties>
</file>