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352216" y="3735364"/>
                <a:ext cx="1165344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6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66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6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66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6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66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6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6" y="3735364"/>
                <a:ext cx="11653447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352216" y="380745"/>
                <a:ext cx="5695341" cy="2876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6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6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66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6" y="380745"/>
                <a:ext cx="5695341" cy="2876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</cp:revision>
  <dcterms:created xsi:type="dcterms:W3CDTF">2021-04-01T01:42:21Z</dcterms:created>
  <dcterms:modified xsi:type="dcterms:W3CDTF">2021-04-01T01:57:42Z</dcterms:modified>
</cp:coreProperties>
</file>