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215704" y="4259997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259997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619491" y="3429000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1" y="3429000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619491" y="897237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91" y="897237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4297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9782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47573E-40C9-4C6A-9DC9-69560F673D80}"/>
                  </a:ext>
                </a:extLst>
              </p:cNvPr>
              <p:cNvSpPr txBox="1"/>
              <p:nvPr/>
            </p:nvSpPr>
            <p:spPr>
              <a:xfrm>
                <a:off x="476609" y="3566669"/>
                <a:ext cx="10934981" cy="2447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d>
                            <m:dPr>
                              <m:ctrlPr>
                                <a:rPr lang="en-US" sz="5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47573E-40C9-4C6A-9DC9-69560F67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09" y="3566669"/>
                <a:ext cx="10934981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158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76</cp:revision>
  <dcterms:created xsi:type="dcterms:W3CDTF">2021-04-01T01:42:21Z</dcterms:created>
  <dcterms:modified xsi:type="dcterms:W3CDTF">2021-04-01T17:03:36Z</dcterms:modified>
</cp:coreProperties>
</file>