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4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/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/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8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/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blipFill>
                <a:blip r:embed="rId3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/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80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/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 baseline="30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40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/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 baseline="30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 i="1" baseline="3000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45E595-D6C1-4C11-B72E-E4C754BD1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760479"/>
              </p:ext>
            </p:extLst>
          </p:nvPr>
        </p:nvGraphicFramePr>
        <p:xfrm>
          <a:off x="2032000" y="719666"/>
          <a:ext cx="812800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275326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0545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07151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6531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8992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  <a:r>
                        <a:rPr lang="en-US" sz="2400" baseline="-25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  <a:r>
                        <a:rPr lang="en-US" sz="2400" baseline="-25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  <a:r>
                        <a:rPr lang="en-US" sz="2400" baseline="-25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  <a:r>
                        <a:rPr lang="en-US" sz="2400" baseline="-25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  <a:r>
                        <a:rPr lang="en-US" sz="2400" baseline="-25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  <a:r>
                        <a:rPr lang="en-US" sz="2400" baseline="-25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63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246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128</cp:revision>
  <dcterms:created xsi:type="dcterms:W3CDTF">2021-04-01T01:42:21Z</dcterms:created>
  <dcterms:modified xsi:type="dcterms:W3CDTF">2021-04-05T01:45:09Z</dcterms:modified>
</cp:coreProperties>
</file>