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i="1" baseline="-25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7763C6-25FF-4427-9BE7-709EE596AAAC}"/>
                  </a:ext>
                </a:extLst>
              </p:cNvPr>
              <p:cNvSpPr txBox="1"/>
              <p:nvPr/>
            </p:nvSpPr>
            <p:spPr>
              <a:xfrm>
                <a:off x="1" y="2624135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7763C6-25FF-4427-9BE7-709EE596A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624135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525704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25704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blipFill>
                <a:blip r:embed="rId4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189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102</cp:revision>
  <dcterms:created xsi:type="dcterms:W3CDTF">2021-04-01T01:42:21Z</dcterms:created>
  <dcterms:modified xsi:type="dcterms:W3CDTF">2021-04-01T18:21:11Z</dcterms:modified>
</cp:coreProperties>
</file>