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43E-CF70-419B-8F64-5BC34C543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5F1-0265-4F20-96D8-CD417F1A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896E-4861-499F-8166-4EB6B3F4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3329-6C8F-4356-96B1-0E14B36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C5E6-DA32-4FEF-ABE8-66E98CB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3E6-12F1-4AE5-B51A-050AE904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9662-9727-4D19-9323-CFB6DCAE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FC9D-B39C-4139-B2D4-9964441E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DA0A-E21A-4705-A2BA-573B1C1A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B965-25AA-48E6-92DE-33270C1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CD8F4-36CB-4146-B09B-1AF096E5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69FA-0085-4675-BF0E-F86DF7CA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D5A4-ABC2-4CF4-AF9A-252EED9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538F-2006-4313-964F-59A6AB1C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0742-9433-4F91-8D15-2CC61043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24DE-DF65-4FFD-8461-CE1A1510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F109-1368-469E-89F6-E017B059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D5D4-A2A7-461A-85AC-45DE4BC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C5D3-0A76-4EAF-92A3-C83D02D7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ED70-3C68-43F7-85B9-43C76143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886F-8065-44E6-B05A-389A83A7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4FCA-8B45-4920-B93A-6CC63A43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9792-77A2-44C3-AAC6-A4FFADC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D310-7FE8-48F1-9CC3-4350E046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FC71-DBC6-4ABB-BC1A-4D42B07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9B9D-68F4-481C-A959-6FD29F7C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F545-7FF0-41A4-97CF-EEDDF630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2212-97DB-41B7-A135-09EE5861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D22A-D8D0-4D31-826D-BC8D43A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67415-E945-46C8-BBAD-0C79F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0AF3-903D-407A-A8A3-288604A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9F49-B98C-456C-8D9C-08AA9B9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449FB-380B-4D53-84C0-DEF28F18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182B-0D59-412C-8DCA-2B4443AD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CCFA-2130-4EB2-BF0A-2AFF6179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4B17E-E85E-4CEC-831A-3E1EA2649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28638-28FF-43C6-ADE4-3AB4B06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EA559-FAB4-4DD4-AF37-5FD6AE0A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C83B3-D014-407F-8AF2-254B455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A5EF-31E1-48BD-97C3-4BFFCBB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39BD6-92DB-4623-B477-55AA546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4F1E-C14D-47D8-A298-47F2EE3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FF1D-32D6-46A1-9A98-A38BE95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0E53-A81D-4BB0-9977-5EA832D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BA454-9328-4072-AB87-57FAA607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9ACD5-BC21-4C17-8E8A-F77C3E4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713F-86AA-4C7A-9C23-B5C73648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593F-0046-40C3-BB8D-5CFFD0E7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482D-1FF7-4266-9BD5-B702A11A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D8BE-87B6-41DC-9348-A315390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5880-30E7-4AAB-8B4A-2EEE3728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BB568-8EB0-4128-9EC9-EBB0F3A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1856-FEE2-45CD-A811-E881491E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B2ABD-B9E4-4771-BC32-E43B21164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B6CC-2680-41C6-B439-FE88AF57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0C78-C191-4248-A6AC-D06F873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AE86F-88C3-4E6F-98E1-5C88DF6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B584-1E70-43B7-AB35-1B6A66FB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18755-703E-42EA-A363-D7A489A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0B3E-D876-4D4F-9365-794D620FA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DBBD-7ADF-4F36-9898-CD21A922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0495-39E1-42C4-A912-30C11983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EAF6-4BA5-4D0B-AA49-9403624F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/>
              <p:nvPr/>
            </p:nvSpPr>
            <p:spPr>
              <a:xfrm>
                <a:off x="215704" y="4259997"/>
                <a:ext cx="11760591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04" y="4259997"/>
                <a:ext cx="11760591" cy="16619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619491" y="3429000"/>
                <a:ext cx="9111597" cy="2092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91" y="3429000"/>
                <a:ext cx="9111597" cy="2092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/>
              <p:nvPr/>
            </p:nvSpPr>
            <p:spPr>
              <a:xfrm>
                <a:off x="619491" y="897237"/>
                <a:ext cx="9248878" cy="2099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800" i="1" baseline="-25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4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91" y="897237"/>
                <a:ext cx="9248878" cy="2099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79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5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535C5C-8B28-4D98-BFD6-F7335B726F2E}"/>
                  </a:ext>
                </a:extLst>
              </p:cNvPr>
              <p:cNvSpPr txBox="1"/>
              <p:nvPr/>
            </p:nvSpPr>
            <p:spPr>
              <a:xfrm>
                <a:off x="0" y="3677860"/>
                <a:ext cx="12192000" cy="1354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𝑤𝑜𝑢𝑙𝑑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𝑟𝑒𝑚𝑎𝑖𝑛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𝑠𝑎𝑚𝑒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𝑡h𝑟𝑜𝑢𝑔h𝑜𝑢𝑡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𝑠𝑢𝑚𝑚𝑎𝑡𝑖𝑜𝑛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535C5C-8B28-4D98-BFD6-F7335B726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77860"/>
                <a:ext cx="12192000" cy="1354217"/>
              </a:xfrm>
              <a:prstGeom prst="rect">
                <a:avLst/>
              </a:prstGeom>
              <a:blipFill>
                <a:blip r:embed="rId3"/>
                <a:stretch>
                  <a:fillRect b="-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63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/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/>
              <p:nvPr/>
            </p:nvSpPr>
            <p:spPr>
              <a:xfrm>
                <a:off x="1946030" y="4069590"/>
                <a:ext cx="8299939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069590"/>
                <a:ext cx="829993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6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blipFill>
                <a:blip r:embed="rId2"/>
                <a:stretch>
                  <a:fillRect l="-7874" t="-1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/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/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/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44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66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𝑘𝑋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𝑘𝑋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/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/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/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08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5860B0-12AD-4301-9E85-5D4E11A36EBE}"/>
                  </a:ext>
                </a:extLst>
              </p:cNvPr>
              <p:cNvSpPr txBox="1"/>
              <p:nvPr/>
            </p:nvSpPr>
            <p:spPr>
              <a:xfrm>
                <a:off x="222738" y="5590257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={1,2,3,4,5}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5860B0-12AD-4301-9E85-5D4E11A36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8" y="5590257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/>
              <p:nvPr/>
            </p:nvSpPr>
            <p:spPr>
              <a:xfrm>
                <a:off x="377483" y="3815360"/>
                <a:ext cx="11437034" cy="16428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𝑆𝑞𝑢𝑎𝑟𝑒𝑑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𝑑𝑖𝑓𝑓𝑒𝑟𝑒𝑛𝑐𝑒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⇒{4,1,0,1,4}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3815360"/>
                <a:ext cx="11437034" cy="1642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/>
              <p:nvPr/>
            </p:nvSpPr>
            <p:spPr>
              <a:xfrm>
                <a:off x="1511515" y="849443"/>
                <a:ext cx="8859479" cy="1100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+…+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48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515" y="849443"/>
                <a:ext cx="8859479" cy="1100622"/>
              </a:xfrm>
              <a:prstGeom prst="rect">
                <a:avLst/>
              </a:prstGeom>
              <a:blipFill>
                <a:blip r:embed="rId4"/>
                <a:stretch>
                  <a:fillRect l="-4198" b="-17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93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176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79</cp:revision>
  <dcterms:created xsi:type="dcterms:W3CDTF">2021-04-01T01:42:21Z</dcterms:created>
  <dcterms:modified xsi:type="dcterms:W3CDTF">2021-04-01T17:10:22Z</dcterms:modified>
</cp:coreProperties>
</file>