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3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CAE-16D0-4E9B-A67C-D01199C5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2EC-8506-4257-99BE-1ED6A029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B01D-C3A8-4055-A85D-697AC4D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FDF8-3160-435A-8B5F-9ED6251F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206C-30DD-4262-B0B0-9D81EA3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D121-D824-4BBC-989B-FB34E01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3F9-A5F9-49FE-A90A-52E06355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7B9A-2136-462A-8974-59CD6C2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957-FB8E-44C3-97E6-FCAE174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756-1C1E-4881-9609-D8D67AA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B264-006B-4852-BB4B-A2975E06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3BC-722F-472D-BF81-19590097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B6A-BA00-4F9B-8E83-7BD1462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8E-D0B8-4CA6-8758-E28F396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0838-3921-46BB-AB7F-0B1035B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09C-BBB1-46C2-82C3-EA8AE3D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985-B1D3-4019-A2F5-2903449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0046-9B82-430A-BE93-EF8A8A6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00F-3451-489D-808A-1A5A478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66C2-2580-4C35-915A-3E0D3E3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C4C-C4BC-48D4-B463-B145E44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FAFE-182B-41C0-934C-C2087972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8-D7E9-46C5-9025-C80F1A3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9CF-39C7-4871-877A-0E2B78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0F9-67AA-408E-8E6B-ADAA7B2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E9D-E1AB-42CE-B2B5-F03A2FF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2556-9065-43B2-8861-D9D64E69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27FD-B78A-4A22-A487-CC579AC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F6E0-6DCD-44E9-8679-782C1C9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5B59-217D-4F5B-B2DA-88D0724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747C-A42D-4B1C-94CC-B4264D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56B-4925-465E-9DB3-E092D2F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172-1CB2-442B-8168-640347C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5E27-58E2-4D94-BE7E-4123DC0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B96A-5145-4DEF-9835-5804FEA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2538-FAD4-4E23-B971-46308DC0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8AA0-5541-476F-A2DB-F80C839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4C6-3C51-4F0E-AA53-82B2E9F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725-5530-404C-B238-624D7CE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E5E-9BE0-44C6-B8DC-A9FD41F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4046-F11C-4653-84F6-CD9E62A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7809-ED57-4CC6-A681-55F3AF5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C9C4-DD4F-4A19-9785-9E04EB1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FFF9-52D0-4C7D-90BE-51BAA4B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D84F-FA69-4B38-B0CD-F5A8F67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189D-AECE-49F1-AA48-50E6241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D55-52AA-4047-8FE8-B4EA4E2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6F0-009E-4E22-BCFE-4C3FAF7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DD8B-2B44-4B5C-91FB-D09769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24BC-329F-4897-AFC0-7C5653F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AC98-5831-460B-A859-287630A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3C3-F3C4-4424-AE96-9EC78A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D94-4B95-49D6-B731-BEA6772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E2D6-B4BC-4099-BA40-F05521A0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47A1-3754-449A-B18A-1C2694C1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FEAF-2ACD-49E9-8317-306C4B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97B2-ADD6-45C9-BAC9-6E98D4B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570-E2D7-4DCF-B083-12AD8DD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8DACD-C75F-41E0-B93C-6B3DCB53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4CD0-C520-489F-A218-29B5762F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D5A-AE0E-4924-B83E-F6BF6C9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15E-8AFA-4101-AD22-8653DF823D95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AAC1-5F71-401B-8291-92C180A1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91AD-AA3A-4428-A15A-E172389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2927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B B A  A B A B A B A B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32264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B A  B A B A B A A B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5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61601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A B A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B A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A B B A B A 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90938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A B B A A B B A B A B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B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2927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32264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5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61601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90938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0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2D906-3DEC-4A72-A39F-BEE5764D1B4F}"/>
                  </a:ext>
                </a:extLst>
              </p:cNvPr>
              <p:cNvSpPr txBox="1"/>
              <p:nvPr/>
            </p:nvSpPr>
            <p:spPr>
              <a:xfrm>
                <a:off x="2834626" y="2478258"/>
                <a:ext cx="6945619" cy="207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∗…∗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2D906-3DEC-4A72-A39F-BEE5764D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26" y="2478258"/>
                <a:ext cx="6945619" cy="2074350"/>
              </a:xfrm>
              <a:prstGeom prst="rect">
                <a:avLst/>
              </a:prstGeom>
              <a:blipFill>
                <a:blip r:embed="rId2"/>
                <a:stretch>
                  <a:fillRect b="-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5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FE20F-B1A8-4325-87FD-7F47B27C642F}"/>
              </a:ext>
            </a:extLst>
          </p:cNvPr>
          <p:cNvSpPr txBox="1"/>
          <p:nvPr/>
        </p:nvSpPr>
        <p:spPr>
          <a:xfrm>
            <a:off x="757036" y="1833102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X B Y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4C199-60F3-41B6-A342-2B33F73B70DB}"/>
              </a:ext>
            </a:extLst>
          </p:cNvPr>
          <p:cNvSpPr txBox="1"/>
          <p:nvPr/>
        </p:nvSpPr>
        <p:spPr>
          <a:xfrm>
            <a:off x="2822041" y="1778769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/>
              <a:t>Y 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CEDE61-DC60-442E-BDAB-E0B85EA2F91B}"/>
              </a:ext>
            </a:extLst>
          </p:cNvPr>
          <p:cNvCxnSpPr>
            <a:cxnSpLocks/>
          </p:cNvCxnSpPr>
          <p:nvPr/>
        </p:nvCxnSpPr>
        <p:spPr>
          <a:xfrm>
            <a:off x="3335216" y="3814334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8BB15F-0A28-4C3B-9D92-12C5EA5676A8}"/>
              </a:ext>
            </a:extLst>
          </p:cNvPr>
          <p:cNvSpPr txBox="1"/>
          <p:nvPr/>
        </p:nvSpPr>
        <p:spPr>
          <a:xfrm>
            <a:off x="4714860" y="3253313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2800" b="1"/>
              <a:t>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89B5C5-7B11-48E1-9E26-2AEF6D4E74FC}"/>
              </a:ext>
            </a:extLst>
          </p:cNvPr>
          <p:cNvCxnSpPr>
            <a:cxnSpLocks/>
          </p:cNvCxnSpPr>
          <p:nvPr/>
        </p:nvCxnSpPr>
        <p:spPr>
          <a:xfrm flipV="1">
            <a:off x="1314457" y="2185467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21DF6-B612-4C40-8EB4-DB8B0B125339}"/>
              </a:ext>
            </a:extLst>
          </p:cNvPr>
          <p:cNvCxnSpPr>
            <a:cxnSpLocks/>
          </p:cNvCxnSpPr>
          <p:nvPr/>
        </p:nvCxnSpPr>
        <p:spPr>
          <a:xfrm>
            <a:off x="1314457" y="2883750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1AD90-5932-4E10-BDE6-10B66623670C}"/>
              </a:ext>
            </a:extLst>
          </p:cNvPr>
          <p:cNvCxnSpPr>
            <a:cxnSpLocks/>
          </p:cNvCxnSpPr>
          <p:nvPr/>
        </p:nvCxnSpPr>
        <p:spPr>
          <a:xfrm>
            <a:off x="1314457" y="2876837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2F0B88C4-7F0C-4C68-98C5-67BE7499EC8F}"/>
              </a:ext>
            </a:extLst>
          </p:cNvPr>
          <p:cNvSpPr/>
          <p:nvPr/>
        </p:nvSpPr>
        <p:spPr>
          <a:xfrm rot="5400000">
            <a:off x="2779373" y="3413700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BCB3E7A2-2632-4EFD-94FE-BBD5B7B9EF14}"/>
              </a:ext>
            </a:extLst>
          </p:cNvPr>
          <p:cNvSpPr/>
          <p:nvPr/>
        </p:nvSpPr>
        <p:spPr>
          <a:xfrm rot="5400000">
            <a:off x="1982368" y="3803499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99DD76-1451-4143-B3E1-94C7C45B881A}"/>
              </a:ext>
            </a:extLst>
          </p:cNvPr>
          <p:cNvSpPr txBox="1"/>
          <p:nvPr/>
        </p:nvSpPr>
        <p:spPr>
          <a:xfrm>
            <a:off x="379828" y="5005187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45842B-BC46-44F7-8EF6-96DA77BAEB8C}"/>
              </a:ext>
            </a:extLst>
          </p:cNvPr>
          <p:cNvSpPr txBox="1"/>
          <p:nvPr/>
        </p:nvSpPr>
        <p:spPr>
          <a:xfrm>
            <a:off x="1154569" y="5777889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24 arrangements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0ADAA-4ED0-43D1-A6CF-6EDD21C3C437}"/>
              </a:ext>
            </a:extLst>
          </p:cNvPr>
          <p:cNvCxnSpPr>
            <a:cxnSpLocks/>
          </p:cNvCxnSpPr>
          <p:nvPr/>
        </p:nvCxnSpPr>
        <p:spPr>
          <a:xfrm flipH="1" flipV="1">
            <a:off x="441962" y="309490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B8FD3A-9EEA-48CF-A671-A96CB2378528}"/>
              </a:ext>
            </a:extLst>
          </p:cNvPr>
          <p:cNvCxnSpPr>
            <a:cxnSpLocks/>
          </p:cNvCxnSpPr>
          <p:nvPr/>
        </p:nvCxnSpPr>
        <p:spPr>
          <a:xfrm flipV="1">
            <a:off x="5781813" y="419789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44FDC5-DDE6-45DA-B20A-29629A53D3A5}"/>
              </a:ext>
            </a:extLst>
          </p:cNvPr>
          <p:cNvCxnSpPr>
            <a:cxnSpLocks/>
          </p:cNvCxnSpPr>
          <p:nvPr/>
        </p:nvCxnSpPr>
        <p:spPr>
          <a:xfrm flipV="1">
            <a:off x="141849" y="39389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8A50E7-D08A-4485-A544-964851E6FC40}"/>
              </a:ext>
            </a:extLst>
          </p:cNvPr>
          <p:cNvCxnSpPr>
            <a:cxnSpLocks/>
          </p:cNvCxnSpPr>
          <p:nvPr/>
        </p:nvCxnSpPr>
        <p:spPr>
          <a:xfrm flipV="1">
            <a:off x="3335216" y="3550358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AB8176-9868-48D5-98A0-E5111BF584F5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818205" y="906080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C68E2-0749-40B1-BA7C-19411921435E}"/>
              </a:ext>
            </a:extLst>
          </p:cNvPr>
          <p:cNvSpPr txBox="1"/>
          <p:nvPr/>
        </p:nvSpPr>
        <p:spPr>
          <a:xfrm>
            <a:off x="6775665" y="1872958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X B Y 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338E0B-74A2-4E62-A8E7-644BBC781498}"/>
              </a:ext>
            </a:extLst>
          </p:cNvPr>
          <p:cNvSpPr txBox="1"/>
          <p:nvPr/>
        </p:nvSpPr>
        <p:spPr>
          <a:xfrm>
            <a:off x="8856060" y="2474203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/>
              <a:t>B 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FC6939-51F4-4423-8B47-69E149514ADB}"/>
              </a:ext>
            </a:extLst>
          </p:cNvPr>
          <p:cNvCxnSpPr>
            <a:cxnSpLocks/>
          </p:cNvCxnSpPr>
          <p:nvPr/>
        </p:nvCxnSpPr>
        <p:spPr>
          <a:xfrm>
            <a:off x="9326524" y="2959493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869BD8-46C2-419B-A9CA-ABADB053F57F}"/>
              </a:ext>
            </a:extLst>
          </p:cNvPr>
          <p:cNvSpPr txBox="1"/>
          <p:nvPr/>
        </p:nvSpPr>
        <p:spPr>
          <a:xfrm>
            <a:off x="10649546" y="2300402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/>
              <a:t>B</a:t>
            </a:r>
          </a:p>
          <a:p>
            <a:pPr algn="ctr">
              <a:lnSpc>
                <a:spcPct val="150000"/>
              </a:lnSpc>
            </a:pPr>
            <a:r>
              <a:rPr lang="en-US" sz="2800" b="1"/>
              <a:t>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856DE7-35F0-4171-BA0A-5FF06753EB97}"/>
              </a:ext>
            </a:extLst>
          </p:cNvPr>
          <p:cNvCxnSpPr>
            <a:cxnSpLocks/>
          </p:cNvCxnSpPr>
          <p:nvPr/>
        </p:nvCxnSpPr>
        <p:spPr>
          <a:xfrm flipV="1">
            <a:off x="7322923" y="2883750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51079C-2B13-4492-8540-4EA53AA61009}"/>
              </a:ext>
            </a:extLst>
          </p:cNvPr>
          <p:cNvCxnSpPr>
            <a:cxnSpLocks/>
          </p:cNvCxnSpPr>
          <p:nvPr/>
        </p:nvCxnSpPr>
        <p:spPr>
          <a:xfrm>
            <a:off x="7307885" y="3590953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A6D92F-3269-492E-B9F0-C9B18B03EBD9}"/>
              </a:ext>
            </a:extLst>
          </p:cNvPr>
          <p:cNvCxnSpPr>
            <a:cxnSpLocks/>
          </p:cNvCxnSpPr>
          <p:nvPr/>
        </p:nvCxnSpPr>
        <p:spPr>
          <a:xfrm>
            <a:off x="7310158" y="3593165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C7491654-70D1-4DC0-844C-CAC97C475BB7}"/>
              </a:ext>
            </a:extLst>
          </p:cNvPr>
          <p:cNvSpPr/>
          <p:nvPr/>
        </p:nvSpPr>
        <p:spPr>
          <a:xfrm rot="5400000">
            <a:off x="8798002" y="3453556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CBCB848C-7CF5-4A8D-A00C-DD3410EF295E}"/>
              </a:ext>
            </a:extLst>
          </p:cNvPr>
          <p:cNvSpPr/>
          <p:nvPr/>
        </p:nvSpPr>
        <p:spPr>
          <a:xfrm rot="5400000">
            <a:off x="8000997" y="3843355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7DB055-6657-49A1-BF77-C6BC040511DE}"/>
              </a:ext>
            </a:extLst>
          </p:cNvPr>
          <p:cNvSpPr txBox="1"/>
          <p:nvPr/>
        </p:nvSpPr>
        <p:spPr>
          <a:xfrm>
            <a:off x="6398457" y="5045043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2D4AD0-F86E-4109-824C-8FAF5C6C8EE4}"/>
              </a:ext>
            </a:extLst>
          </p:cNvPr>
          <p:cNvSpPr txBox="1"/>
          <p:nvPr/>
        </p:nvSpPr>
        <p:spPr>
          <a:xfrm>
            <a:off x="7173198" y="5817745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24 arrangements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4489A7E-95C5-41B0-AF1F-D91F3CAB8510}"/>
              </a:ext>
            </a:extLst>
          </p:cNvPr>
          <p:cNvCxnSpPr>
            <a:cxnSpLocks/>
          </p:cNvCxnSpPr>
          <p:nvPr/>
        </p:nvCxnSpPr>
        <p:spPr>
          <a:xfrm flipH="1" flipV="1">
            <a:off x="6460591" y="349346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A2ECF58-77D0-4DD0-BAB5-8AC8B4E5C5F5}"/>
              </a:ext>
            </a:extLst>
          </p:cNvPr>
          <p:cNvCxnSpPr>
            <a:cxnSpLocks/>
          </p:cNvCxnSpPr>
          <p:nvPr/>
        </p:nvCxnSpPr>
        <p:spPr>
          <a:xfrm flipV="1">
            <a:off x="11800442" y="45964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FCB302-4D26-445E-BCF8-975D02C0512E}"/>
              </a:ext>
            </a:extLst>
          </p:cNvPr>
          <p:cNvCxnSpPr>
            <a:cxnSpLocks/>
          </p:cNvCxnSpPr>
          <p:nvPr/>
        </p:nvCxnSpPr>
        <p:spPr>
          <a:xfrm flipV="1">
            <a:off x="6160478" y="433751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FC3BDF-96F2-4439-8D99-C4015F274FA7}"/>
              </a:ext>
            </a:extLst>
          </p:cNvPr>
          <p:cNvCxnSpPr>
            <a:cxnSpLocks/>
          </p:cNvCxnSpPr>
          <p:nvPr/>
        </p:nvCxnSpPr>
        <p:spPr>
          <a:xfrm flipV="1">
            <a:off x="9298297" y="2685563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7EC576-040D-42D3-9972-FA40B33A835C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9836834" y="945936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227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52</cp:revision>
  <dcterms:created xsi:type="dcterms:W3CDTF">2019-05-06T22:07:47Z</dcterms:created>
  <dcterms:modified xsi:type="dcterms:W3CDTF">2021-02-14T05:48:14Z</dcterms:modified>
</cp:coreProperties>
</file>