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3" r:id="rId6"/>
    <p:sldId id="264" r:id="rId7"/>
    <p:sldId id="27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333399"/>
    <a:srgbClr val="0000CC"/>
    <a:srgbClr val="FF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3F295-49B6-4EFD-88EF-3C824D9BE83A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007C-5C98-4E91-9835-A1EE8670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9007C-5C98-4E91-9835-A1EE8670ED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8F6ABBF-6FC4-45A6-B30F-1D4C94016893}"/>
              </a:ext>
            </a:extLst>
          </p:cNvPr>
          <p:cNvSpPr/>
          <p:nvPr/>
        </p:nvSpPr>
        <p:spPr>
          <a:xfrm>
            <a:off x="4571999" y="825988"/>
            <a:ext cx="2473839" cy="1745762"/>
          </a:xfrm>
          <a:custGeom>
            <a:avLst/>
            <a:gdLst>
              <a:gd name="connsiteX0" fmla="*/ 0 w 3505197"/>
              <a:gd name="connsiteY0" fmla="*/ 1745762 h 1745762"/>
              <a:gd name="connsiteX1" fmla="*/ 1752599 w 3505197"/>
              <a:gd name="connsiteY1" fmla="*/ 0 h 1745762"/>
              <a:gd name="connsiteX2" fmla="*/ 3505197 w 3505197"/>
              <a:gd name="connsiteY2" fmla="*/ 1745762 h 1745762"/>
              <a:gd name="connsiteX3" fmla="*/ 0 w 3505197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839" h="1745762">
                <a:moveTo>
                  <a:pt x="0" y="1745762"/>
                </a:moveTo>
                <a:lnTo>
                  <a:pt x="1752599" y="0"/>
                </a:lnTo>
                <a:cubicBezTo>
                  <a:pt x="2226928" y="450785"/>
                  <a:pt x="2382281" y="975999"/>
                  <a:pt x="2473839" y="1735129"/>
                </a:cubicBezTo>
                <a:lnTo>
                  <a:pt x="0" y="1745762"/>
                </a:lnTo>
                <a:close/>
              </a:path>
            </a:pathLst>
          </a:cu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3749039" y="1748790"/>
            <a:ext cx="1645920" cy="164592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cxnSpLocks/>
            <a:stCxn id="14" idx="7"/>
          </p:cNvCxnSpPr>
          <p:nvPr/>
        </p:nvCxnSpPr>
        <p:spPr>
          <a:xfrm flipH="1">
            <a:off x="4572002" y="825988"/>
            <a:ext cx="1745760" cy="174576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21810" y="198232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Symbol"/>
              </a:rPr>
              <a:t>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DE346A-708A-4DC6-BE92-E64E4136E6B2}"/>
              </a:ext>
            </a:extLst>
          </p:cNvPr>
          <p:cNvSpPr/>
          <p:nvPr/>
        </p:nvSpPr>
        <p:spPr>
          <a:xfrm>
            <a:off x="6226323" y="742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BC7FD4-E767-433A-8F51-DE066772562C}"/>
              </a:ext>
            </a:extLst>
          </p:cNvPr>
          <p:cNvSpPr/>
          <p:nvPr/>
        </p:nvSpPr>
        <p:spPr>
          <a:xfrm>
            <a:off x="6949441" y="248031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6A3D7-D961-463A-973D-A25F679FA6A9}"/>
              </a:ext>
            </a:extLst>
          </p:cNvPr>
          <p:cNvSpPr txBox="1"/>
          <p:nvPr/>
        </p:nvSpPr>
        <p:spPr>
          <a:xfrm>
            <a:off x="6349664" y="446887"/>
            <a:ext cx="50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113B0-24A6-47A0-9A31-B9347F62A882}"/>
              </a:ext>
            </a:extLst>
          </p:cNvPr>
          <p:cNvSpPr txBox="1"/>
          <p:nvPr/>
        </p:nvSpPr>
        <p:spPr>
          <a:xfrm>
            <a:off x="7040878" y="2107762"/>
            <a:ext cx="50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8913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E5516-A1FE-478A-832F-F77A07B6896A}"/>
                  </a:ext>
                </a:extLst>
              </p:cNvPr>
              <p:cNvSpPr txBox="1"/>
              <p:nvPr/>
            </p:nvSpPr>
            <p:spPr>
              <a:xfrm>
                <a:off x="0" y="819150"/>
                <a:ext cx="9144000" cy="631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E5516-A1FE-478A-832F-F77A07B68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9150"/>
                <a:ext cx="9144000" cy="631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0D1C4-F3C4-46B2-BCFD-EA64C001DA4C}"/>
                  </a:ext>
                </a:extLst>
              </p:cNvPr>
              <p:cNvSpPr txBox="1"/>
              <p:nvPr/>
            </p:nvSpPr>
            <p:spPr>
              <a:xfrm>
                <a:off x="152400" y="1488948"/>
                <a:ext cx="5704254" cy="1102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|&lt;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0D1C4-F3C4-46B2-BCFD-EA64C001D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88948"/>
                <a:ext cx="5704254" cy="1102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2F3AE-FEE6-4DF5-95F5-0410850435E2}"/>
                  </a:ext>
                </a:extLst>
              </p:cNvPr>
              <p:cNvSpPr txBox="1"/>
              <p:nvPr/>
            </p:nvSpPr>
            <p:spPr>
              <a:xfrm>
                <a:off x="152400" y="2724150"/>
                <a:ext cx="259686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2F3AE-FEE6-4DF5-95F5-041085043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724150"/>
                <a:ext cx="259686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6135F0-9534-486F-962B-5A83233BF173}"/>
                  </a:ext>
                </a:extLst>
              </p:cNvPr>
              <p:cNvSpPr txBox="1"/>
              <p:nvPr/>
            </p:nvSpPr>
            <p:spPr>
              <a:xfrm>
                <a:off x="1768187" y="2876550"/>
                <a:ext cx="5607625" cy="1834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|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)|&lt;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6135F0-9534-486F-962B-5A83233B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87" y="2876550"/>
                <a:ext cx="5607625" cy="1834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01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E9867B-4885-4423-B60F-F3C0FE04D201}"/>
                  </a:ext>
                </a:extLst>
              </p:cNvPr>
              <p:cNvSpPr txBox="1"/>
              <p:nvPr/>
            </p:nvSpPr>
            <p:spPr>
              <a:xfrm>
                <a:off x="304800" y="380189"/>
                <a:ext cx="5347938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E9867B-4885-4423-B60F-F3C0FE04D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0189"/>
                <a:ext cx="5347938" cy="1106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4E6CA-C37A-49AF-94A0-0649C1265332}"/>
                  </a:ext>
                </a:extLst>
              </p:cNvPr>
              <p:cNvSpPr txBox="1"/>
              <p:nvPr/>
            </p:nvSpPr>
            <p:spPr>
              <a:xfrm>
                <a:off x="5652738" y="380188"/>
                <a:ext cx="325140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 sz="2800" b="0" i="0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4E6CA-C37A-49AF-94A0-0649C126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38" y="380188"/>
                <a:ext cx="3251403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2FBBB-7E6E-4EF4-A1FF-B6EAA365BF35}"/>
                  </a:ext>
                </a:extLst>
              </p:cNvPr>
              <p:cNvSpPr txBox="1"/>
              <p:nvPr/>
            </p:nvSpPr>
            <p:spPr>
              <a:xfrm>
                <a:off x="381000" y="1603600"/>
                <a:ext cx="325140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sz="2800" b="0" i="0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2FBBB-7E6E-4EF4-A1FF-B6EAA365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3600"/>
                <a:ext cx="3251403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FB7C0-BA37-4E42-AEA0-71B702D90269}"/>
                  </a:ext>
                </a:extLst>
              </p:cNvPr>
              <p:cNvSpPr txBox="1"/>
              <p:nvPr/>
            </p:nvSpPr>
            <p:spPr>
              <a:xfrm>
                <a:off x="3657600" y="1603600"/>
                <a:ext cx="533691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FB7C0-BA37-4E42-AEA0-71B702D9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3600"/>
                <a:ext cx="5336910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E44AE-FF18-4E05-A482-73816CEAEDA2}"/>
                  </a:ext>
                </a:extLst>
              </p:cNvPr>
              <p:cNvSpPr txBox="1"/>
              <p:nvPr/>
            </p:nvSpPr>
            <p:spPr>
              <a:xfrm>
                <a:off x="3719170" y="3409950"/>
                <a:ext cx="1705660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E44AE-FF18-4E05-A482-73816CEAE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170" y="3409950"/>
                <a:ext cx="1705660" cy="816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2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7FFA4-5096-4004-A017-32E53FB64ED8}"/>
                  </a:ext>
                </a:extLst>
              </p:cNvPr>
              <p:cNvSpPr txBox="1"/>
              <p:nvPr/>
            </p:nvSpPr>
            <p:spPr>
              <a:xfrm>
                <a:off x="228600" y="298321"/>
                <a:ext cx="4633897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7FFA4-5096-4004-A017-32E53FB64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8321"/>
                <a:ext cx="4633897" cy="955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7FBE3-7610-4BA0-8AC6-02A08BC85E4A}"/>
                  </a:ext>
                </a:extLst>
              </p:cNvPr>
              <p:cNvSpPr txBox="1"/>
              <p:nvPr/>
            </p:nvSpPr>
            <p:spPr>
              <a:xfrm>
                <a:off x="228600" y="1444901"/>
                <a:ext cx="3508461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7FBE3-7610-4BA0-8AC6-02A08BC8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4901"/>
                <a:ext cx="3508461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3AD3F-B13C-4464-BFA4-B710C2FDAC87}"/>
                  </a:ext>
                </a:extLst>
              </p:cNvPr>
              <p:cNvSpPr txBox="1"/>
              <p:nvPr/>
            </p:nvSpPr>
            <p:spPr>
              <a:xfrm>
                <a:off x="2426220" y="2686361"/>
                <a:ext cx="3876574" cy="507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1                  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3AD3F-B13C-4464-BFA4-B710C2FDA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20" y="2686361"/>
                <a:ext cx="3876574" cy="507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E1ACE-B2DE-4FA5-A99C-284E839D0E67}"/>
                  </a:ext>
                </a:extLst>
              </p:cNvPr>
              <p:cNvSpPr txBox="1"/>
              <p:nvPr/>
            </p:nvSpPr>
            <p:spPr>
              <a:xfrm>
                <a:off x="5715000" y="2663117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E1ACE-B2DE-4FA5-A99C-284E839D0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663117"/>
                <a:ext cx="427168" cy="276999"/>
              </a:xfrm>
              <a:prstGeom prst="rect">
                <a:avLst/>
              </a:prstGeom>
              <a:blipFill>
                <a:blip r:embed="rId5"/>
                <a:stretch>
                  <a:fillRect l="-12857" t="-2222" r="-1285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EC10D4-1C02-459C-8354-F12A17613CA3}"/>
                  </a:ext>
                </a:extLst>
              </p:cNvPr>
              <p:cNvSpPr txBox="1"/>
              <p:nvPr/>
            </p:nvSpPr>
            <p:spPr>
              <a:xfrm>
                <a:off x="2111767" y="2805127"/>
                <a:ext cx="4591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EC10D4-1C02-459C-8354-F12A1761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67" y="2805127"/>
                <a:ext cx="459164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5987E6-8524-4932-9B06-34538290661F}"/>
                  </a:ext>
                </a:extLst>
              </p:cNvPr>
              <p:cNvSpPr txBox="1"/>
              <p:nvPr/>
            </p:nvSpPr>
            <p:spPr>
              <a:xfrm>
                <a:off x="2819400" y="2842560"/>
                <a:ext cx="109023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5987E6-8524-4932-9B06-345382906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842560"/>
                <a:ext cx="1090235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AD710-9A13-470F-B303-91A127E7219D}"/>
                  </a:ext>
                </a:extLst>
              </p:cNvPr>
              <p:cNvSpPr txBox="1"/>
              <p:nvPr/>
            </p:nvSpPr>
            <p:spPr>
              <a:xfrm>
                <a:off x="2111767" y="3872294"/>
                <a:ext cx="4591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AD710-9A13-470F-B303-91A127E7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67" y="3872294"/>
                <a:ext cx="459164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F1C87-24DB-4F5E-A1FB-BEEDA07CE8B5}"/>
                  </a:ext>
                </a:extLst>
              </p:cNvPr>
              <p:cNvSpPr txBox="1"/>
              <p:nvPr/>
            </p:nvSpPr>
            <p:spPr>
              <a:xfrm>
                <a:off x="2570931" y="3872294"/>
                <a:ext cx="190776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F1C87-24DB-4F5E-A1FB-BEEDA07C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31" y="3872294"/>
                <a:ext cx="1907766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81EA78-C5E4-4182-B324-D3FE975ECF86}"/>
                  </a:ext>
                </a:extLst>
              </p:cNvPr>
              <p:cNvSpPr/>
              <p:nvPr/>
            </p:nvSpPr>
            <p:spPr>
              <a:xfrm>
                <a:off x="3030095" y="3804964"/>
                <a:ext cx="1270283" cy="89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81EA78-C5E4-4182-B324-D3FE975EC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95" y="3804964"/>
                <a:ext cx="1270283" cy="894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7AB42C-232B-4347-800C-FFC674FF1514}"/>
                  </a:ext>
                </a:extLst>
              </p:cNvPr>
              <p:cNvSpPr txBox="1"/>
              <p:nvPr/>
            </p:nvSpPr>
            <p:spPr>
              <a:xfrm>
                <a:off x="4348521" y="3684738"/>
                <a:ext cx="257435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7AB42C-232B-4347-800C-FFC674FF1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1" y="3684738"/>
                <a:ext cx="2574358" cy="555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F3B4D-42C0-4A35-85F0-F76995F0C3D9}"/>
                  </a:ext>
                </a:extLst>
              </p:cNvPr>
              <p:cNvSpPr txBox="1"/>
              <p:nvPr/>
            </p:nvSpPr>
            <p:spPr>
              <a:xfrm>
                <a:off x="6248400" y="3666464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F3B4D-42C0-4A35-85F0-F76995F0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666464"/>
                <a:ext cx="427168" cy="276999"/>
              </a:xfrm>
              <a:prstGeom prst="rect">
                <a:avLst/>
              </a:prstGeom>
              <a:blipFill>
                <a:blip r:embed="rId12"/>
                <a:stretch>
                  <a:fillRect l="-11429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4BA203-4360-4219-A11A-E8831E79D31E}"/>
                  </a:ext>
                </a:extLst>
              </p:cNvPr>
              <p:cNvSpPr txBox="1"/>
              <p:nvPr/>
            </p:nvSpPr>
            <p:spPr>
              <a:xfrm>
                <a:off x="5438101" y="366442"/>
                <a:ext cx="3477299" cy="676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4BA203-4360-4219-A11A-E8831E79D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101" y="366442"/>
                <a:ext cx="3477299" cy="6767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50812B-0015-41EB-BBC6-3E5C36AEF41B}"/>
                  </a:ext>
                </a:extLst>
              </p:cNvPr>
              <p:cNvSpPr txBox="1"/>
              <p:nvPr/>
            </p:nvSpPr>
            <p:spPr>
              <a:xfrm>
                <a:off x="8229600" y="366442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50812B-0015-41EB-BBC6-3E5C36AEF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66442"/>
                <a:ext cx="427168" cy="276999"/>
              </a:xfrm>
              <a:prstGeom prst="rect">
                <a:avLst/>
              </a:prstGeom>
              <a:blipFill>
                <a:blip r:embed="rId14"/>
                <a:stretch>
                  <a:fillRect l="-11429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5E988-C5BB-47D5-9838-9861ED346036}"/>
                  </a:ext>
                </a:extLst>
              </p:cNvPr>
              <p:cNvSpPr txBox="1"/>
              <p:nvPr/>
            </p:nvSpPr>
            <p:spPr>
              <a:xfrm>
                <a:off x="4890416" y="1202646"/>
                <a:ext cx="3766352" cy="12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5E988-C5BB-47D5-9838-9861ED346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16" y="1202646"/>
                <a:ext cx="3766352" cy="12728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CDD315-796F-44FD-9332-372765C93750}"/>
                  </a:ext>
                </a:extLst>
              </p:cNvPr>
              <p:cNvSpPr txBox="1"/>
              <p:nvPr/>
            </p:nvSpPr>
            <p:spPr>
              <a:xfrm>
                <a:off x="8084079" y="1220805"/>
                <a:ext cx="2910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CDD315-796F-44FD-9332-372765C93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79" y="1220805"/>
                <a:ext cx="291042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42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8A406A-03F4-4809-AB21-45DEFF511A07}"/>
                  </a:ext>
                </a:extLst>
              </p:cNvPr>
              <p:cNvSpPr txBox="1"/>
              <p:nvPr/>
            </p:nvSpPr>
            <p:spPr>
              <a:xfrm>
                <a:off x="228600" y="298321"/>
                <a:ext cx="8340938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 baseline="30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8A406A-03F4-4809-AB21-45DEFF51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8321"/>
                <a:ext cx="8340938" cy="955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62D5F9-1A10-477F-9673-37C9E35CA10D}"/>
                  </a:ext>
                </a:extLst>
              </p:cNvPr>
              <p:cNvSpPr txBox="1"/>
              <p:nvPr/>
            </p:nvSpPr>
            <p:spPr>
              <a:xfrm>
                <a:off x="6629400" y="113655"/>
                <a:ext cx="1953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62D5F9-1A10-477F-9673-37C9E35C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3655"/>
                <a:ext cx="1953419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AA058-5B45-4BDE-8C04-EB7FA4BD9567}"/>
                  </a:ext>
                </a:extLst>
              </p:cNvPr>
              <p:cNvSpPr txBox="1"/>
              <p:nvPr/>
            </p:nvSpPr>
            <p:spPr>
              <a:xfrm>
                <a:off x="255181" y="1438698"/>
                <a:ext cx="7064946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AA058-5B45-4BDE-8C04-EB7FA4B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1" y="1438698"/>
                <a:ext cx="7064946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28DCF-B7F6-4CDF-BC6F-7197C84C2617}"/>
                  </a:ext>
                </a:extLst>
              </p:cNvPr>
              <p:cNvSpPr txBox="1"/>
              <p:nvPr/>
            </p:nvSpPr>
            <p:spPr>
              <a:xfrm>
                <a:off x="609599" y="2701324"/>
                <a:ext cx="4183709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28DCF-B7F6-4CDF-BC6F-7197C84C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2701324"/>
                <a:ext cx="4183709" cy="935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788F85-D287-49B1-80E1-22F00F18AD68}"/>
                  </a:ext>
                </a:extLst>
              </p:cNvPr>
              <p:cNvSpPr txBox="1"/>
              <p:nvPr/>
            </p:nvSpPr>
            <p:spPr>
              <a:xfrm>
                <a:off x="609600" y="3963950"/>
                <a:ext cx="2227661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788F85-D287-49B1-80E1-22F00F18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3950"/>
                <a:ext cx="2227661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2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0A5404-B2F5-444C-A729-9F1A391E2F38}"/>
                  </a:ext>
                </a:extLst>
              </p:cNvPr>
              <p:cNvSpPr txBox="1"/>
              <p:nvPr/>
            </p:nvSpPr>
            <p:spPr>
              <a:xfrm>
                <a:off x="533400" y="158032"/>
                <a:ext cx="3801554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0A5404-B2F5-444C-A729-9F1A391E2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8032"/>
                <a:ext cx="3801554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3C7FF-4AC0-4914-AEFF-9B6A4D9C0A1D}"/>
                  </a:ext>
                </a:extLst>
              </p:cNvPr>
              <p:cNvSpPr txBox="1"/>
              <p:nvPr/>
            </p:nvSpPr>
            <p:spPr>
              <a:xfrm>
                <a:off x="533400" y="1451945"/>
                <a:ext cx="567379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′(0)=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/>
                        <m:t>≃</m:t>
                      </m:r>
                      <m:r>
                        <m:rPr>
                          <m:nor/>
                        </m:rPr>
                        <a:rPr lang="en-US" sz="3200" b="0" i="0" smtClean="0"/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0.693147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3C7FF-4AC0-4914-AEFF-9B6A4D9C0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51945"/>
                <a:ext cx="567379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A4973-464F-4844-9A10-319E88EB8114}"/>
                  </a:ext>
                </a:extLst>
              </p:cNvPr>
              <p:cNvSpPr txBox="1"/>
              <p:nvPr/>
            </p:nvSpPr>
            <p:spPr>
              <a:xfrm>
                <a:off x="4809046" y="203220"/>
                <a:ext cx="3801554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A4973-464F-4844-9A10-319E88E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046" y="203220"/>
                <a:ext cx="3801554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EBCF2-F84A-4F67-B795-F219F57502E0}"/>
                  </a:ext>
                </a:extLst>
              </p:cNvPr>
              <p:cNvSpPr txBox="1"/>
              <p:nvPr/>
            </p:nvSpPr>
            <p:spPr>
              <a:xfrm>
                <a:off x="1143000" y="3409950"/>
                <a:ext cx="2900601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EBCF2-F84A-4F67-B795-F219F575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09950"/>
                <a:ext cx="2900601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E182B5-259A-4BC9-A160-01D5BB6C6065}"/>
                  </a:ext>
                </a:extLst>
              </p:cNvPr>
              <p:cNvSpPr txBox="1"/>
              <p:nvPr/>
            </p:nvSpPr>
            <p:spPr>
              <a:xfrm>
                <a:off x="1735102" y="2109155"/>
                <a:ext cx="567379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′(0)=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/>
                        <m:t>≃</m:t>
                      </m:r>
                      <m:r>
                        <m:rPr>
                          <m:nor/>
                        </m:rPr>
                        <a:rPr lang="en-US" sz="3200" b="0" i="0" smtClean="0"/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0.693147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E182B5-259A-4BC9-A160-01D5BB6C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102" y="2109155"/>
                <a:ext cx="5673796" cy="925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8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090623-1DBE-4256-B734-3C257FBB2B06}"/>
              </a:ext>
            </a:extLst>
          </p:cNvPr>
          <p:cNvCxnSpPr>
            <a:cxnSpLocks/>
            <a:stCxn id="13" idx="7"/>
            <a:endCxn id="20" idx="1"/>
          </p:cNvCxnSpPr>
          <p:nvPr/>
        </p:nvCxnSpPr>
        <p:spPr>
          <a:xfrm>
            <a:off x="3232892" y="1929658"/>
            <a:ext cx="1273298" cy="312683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6CD9A98B-F416-492B-8417-28A5C239A810}"/>
              </a:ext>
            </a:extLst>
          </p:cNvPr>
          <p:cNvSpPr/>
          <p:nvPr/>
        </p:nvSpPr>
        <p:spPr>
          <a:xfrm>
            <a:off x="-1371601" y="3790950"/>
            <a:ext cx="2743200" cy="274320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90BCD8-B660-4EAD-8145-857BEDF65917}"/>
              </a:ext>
            </a:extLst>
          </p:cNvPr>
          <p:cNvCxnSpPr>
            <a:cxnSpLocks/>
            <a:stCxn id="13" idx="7"/>
          </p:cNvCxnSpPr>
          <p:nvPr/>
        </p:nvCxnSpPr>
        <p:spPr>
          <a:xfrm flipH="1">
            <a:off x="0" y="1929658"/>
            <a:ext cx="3232892" cy="320489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BA368-28E3-4207-87F3-BFDC22BBBEC5}"/>
              </a:ext>
            </a:extLst>
          </p:cNvPr>
          <p:cNvCxnSpPr/>
          <p:nvPr/>
        </p:nvCxnSpPr>
        <p:spPr>
          <a:xfrm>
            <a:off x="0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590DD-F66B-484E-8E1C-8B54582A78E1}"/>
              </a:ext>
            </a:extLst>
          </p:cNvPr>
          <p:cNvCxnSpPr>
            <a:cxnSpLocks/>
          </p:cNvCxnSpPr>
          <p:nvPr/>
        </p:nvCxnSpPr>
        <p:spPr>
          <a:xfrm flipH="1">
            <a:off x="-76200" y="5121146"/>
            <a:ext cx="92202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6912447-F619-4208-97D5-DBE66C0F7BDE}"/>
              </a:ext>
            </a:extLst>
          </p:cNvPr>
          <p:cNvSpPr/>
          <p:nvPr/>
        </p:nvSpPr>
        <p:spPr>
          <a:xfrm>
            <a:off x="-4572000" y="590550"/>
            <a:ext cx="9144000" cy="91440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20EC6-00AC-4256-8401-1D2B916225A1}"/>
              </a:ext>
            </a:extLst>
          </p:cNvPr>
          <p:cNvSpPr txBox="1"/>
          <p:nvPr/>
        </p:nvSpPr>
        <p:spPr>
          <a:xfrm>
            <a:off x="668078" y="4357489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sym typeface="Symbol"/>
              </a:rPr>
              <a:t>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FCC490-3260-4866-AEC9-3D33B305E20F}"/>
              </a:ext>
            </a:extLst>
          </p:cNvPr>
          <p:cNvSpPr/>
          <p:nvPr/>
        </p:nvSpPr>
        <p:spPr>
          <a:xfrm>
            <a:off x="3126591" y="1838498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0B310F-0237-4C42-8791-6FCF401B1711}"/>
              </a:ext>
            </a:extLst>
          </p:cNvPr>
          <p:cNvSpPr/>
          <p:nvPr/>
        </p:nvSpPr>
        <p:spPr>
          <a:xfrm>
            <a:off x="4479408" y="5029706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CE729-A090-4D8A-B596-502BCE5003A0}"/>
              </a:ext>
            </a:extLst>
          </p:cNvPr>
          <p:cNvSpPr txBox="1"/>
          <p:nvPr/>
        </p:nvSpPr>
        <p:spPr>
          <a:xfrm>
            <a:off x="3309471" y="1522893"/>
            <a:ext cx="50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EBA30-FE09-4FE7-971F-9439FFA1EFE8}"/>
              </a:ext>
            </a:extLst>
          </p:cNvPr>
          <p:cNvSpPr txBox="1"/>
          <p:nvPr/>
        </p:nvSpPr>
        <p:spPr>
          <a:xfrm>
            <a:off x="4711244" y="4410157"/>
            <a:ext cx="50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2282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E3E66D-4B74-417C-8807-6530B18859F6}"/>
              </a:ext>
            </a:extLst>
          </p:cNvPr>
          <p:cNvCxnSpPr>
            <a:stCxn id="13" idx="7"/>
          </p:cNvCxnSpPr>
          <p:nvPr/>
        </p:nvCxnSpPr>
        <p:spPr>
          <a:xfrm>
            <a:off x="3232892" y="1929658"/>
            <a:ext cx="0" cy="31909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6CD9A98B-F416-492B-8417-28A5C239A810}"/>
              </a:ext>
            </a:extLst>
          </p:cNvPr>
          <p:cNvSpPr/>
          <p:nvPr/>
        </p:nvSpPr>
        <p:spPr>
          <a:xfrm>
            <a:off x="-1371601" y="3790950"/>
            <a:ext cx="2743200" cy="274320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90BCD8-B660-4EAD-8145-857BEDF65917}"/>
              </a:ext>
            </a:extLst>
          </p:cNvPr>
          <p:cNvCxnSpPr>
            <a:cxnSpLocks/>
            <a:stCxn id="13" idx="7"/>
          </p:cNvCxnSpPr>
          <p:nvPr/>
        </p:nvCxnSpPr>
        <p:spPr>
          <a:xfrm flipH="1">
            <a:off x="0" y="1929658"/>
            <a:ext cx="3232892" cy="320489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BA368-28E3-4207-87F3-BFDC22BBBEC5}"/>
              </a:ext>
            </a:extLst>
          </p:cNvPr>
          <p:cNvCxnSpPr/>
          <p:nvPr/>
        </p:nvCxnSpPr>
        <p:spPr>
          <a:xfrm>
            <a:off x="0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590DD-F66B-484E-8E1C-8B54582A78E1}"/>
              </a:ext>
            </a:extLst>
          </p:cNvPr>
          <p:cNvCxnSpPr>
            <a:cxnSpLocks/>
          </p:cNvCxnSpPr>
          <p:nvPr/>
        </p:nvCxnSpPr>
        <p:spPr>
          <a:xfrm flipH="1">
            <a:off x="-76200" y="5121146"/>
            <a:ext cx="92202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6912447-F619-4208-97D5-DBE66C0F7BDE}"/>
              </a:ext>
            </a:extLst>
          </p:cNvPr>
          <p:cNvSpPr/>
          <p:nvPr/>
        </p:nvSpPr>
        <p:spPr>
          <a:xfrm>
            <a:off x="-4572000" y="590550"/>
            <a:ext cx="9144000" cy="91440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20EC6-00AC-4256-8401-1D2B916225A1}"/>
              </a:ext>
            </a:extLst>
          </p:cNvPr>
          <p:cNvSpPr txBox="1"/>
          <p:nvPr/>
        </p:nvSpPr>
        <p:spPr>
          <a:xfrm>
            <a:off x="668078" y="4357489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sym typeface="Symbol"/>
              </a:rPr>
              <a:t>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2DC77C-C1FA-4EDF-810B-1B45A6382D9F}"/>
              </a:ext>
            </a:extLst>
          </p:cNvPr>
          <p:cNvSpPr/>
          <p:nvPr/>
        </p:nvSpPr>
        <p:spPr>
          <a:xfrm>
            <a:off x="-3246120" y="1888429"/>
            <a:ext cx="6492240" cy="6492240"/>
          </a:xfrm>
          <a:prstGeom prst="ellipse">
            <a:avLst/>
          </a:prstGeom>
          <a:noFill/>
          <a:ln w="76200">
            <a:solidFill>
              <a:srgbClr val="558ED5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11FA130-ACC7-4183-B8EA-30E3E6D38F52}"/>
              </a:ext>
            </a:extLst>
          </p:cNvPr>
          <p:cNvSpPr/>
          <p:nvPr/>
        </p:nvSpPr>
        <p:spPr>
          <a:xfrm rot="16200000">
            <a:off x="1311646" y="-183153"/>
            <a:ext cx="609598" cy="3232891"/>
          </a:xfrm>
          <a:prstGeom prst="rightBrace">
            <a:avLst>
              <a:gd name="adj1" fmla="val 39684"/>
              <a:gd name="adj2" fmla="val 86825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3C633-7336-422C-9E3D-C058F240ECEF}"/>
                  </a:ext>
                </a:extLst>
              </p:cNvPr>
              <p:cNvSpPr txBox="1"/>
              <p:nvPr/>
            </p:nvSpPr>
            <p:spPr>
              <a:xfrm>
                <a:off x="1828800" y="392074"/>
                <a:ext cx="2362197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FF0000"/>
                          </a:solidFill>
                          <a:sym typeface="Symbol"/>
                        </a:rPr>
                        <m:t></m:t>
                      </m:r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3C633-7336-422C-9E3D-C058F240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92074"/>
                <a:ext cx="23621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19E022-FA6A-498E-91F9-A96DE4E0F6C2}"/>
              </a:ext>
            </a:extLst>
          </p:cNvPr>
          <p:cNvSpPr/>
          <p:nvPr/>
        </p:nvSpPr>
        <p:spPr>
          <a:xfrm rot="19889494" flipV="1">
            <a:off x="2991539" y="2688445"/>
            <a:ext cx="3084722" cy="1023877"/>
          </a:xfrm>
          <a:custGeom>
            <a:avLst/>
            <a:gdLst>
              <a:gd name="connsiteX0" fmla="*/ 0 w 3084722"/>
              <a:gd name="connsiteY0" fmla="*/ 914400 h 1002388"/>
              <a:gd name="connsiteX1" fmla="*/ 1597445 w 3084722"/>
              <a:gd name="connsiteY1" fmla="*/ 914400 h 1002388"/>
              <a:gd name="connsiteX2" fmla="*/ 3084722 w 3084722"/>
              <a:gd name="connsiteY2" fmla="*/ 0 h 10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4722" h="1002388">
                <a:moveTo>
                  <a:pt x="0" y="914400"/>
                </a:moveTo>
                <a:cubicBezTo>
                  <a:pt x="541662" y="990600"/>
                  <a:pt x="1083325" y="1066800"/>
                  <a:pt x="1597445" y="914400"/>
                </a:cubicBezTo>
                <a:cubicBezTo>
                  <a:pt x="2111565" y="762000"/>
                  <a:pt x="2598143" y="381000"/>
                  <a:pt x="3084722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6F753-9F0A-4987-A4A4-6F7EFDF114C7}"/>
              </a:ext>
            </a:extLst>
          </p:cNvPr>
          <p:cNvSpPr txBox="1"/>
          <p:nvPr/>
        </p:nvSpPr>
        <p:spPr>
          <a:xfrm>
            <a:off x="6188594" y="2454885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Smaller circle</a:t>
            </a:r>
          </a:p>
        </p:txBody>
      </p:sp>
    </p:spTree>
    <p:extLst>
      <p:ext uri="{BB962C8B-B14F-4D97-AF65-F5344CB8AC3E}">
        <p14:creationId xmlns:p14="http://schemas.microsoft.com/office/powerpoint/2010/main" val="58594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2" y="129502"/>
                <a:ext cx="9144000" cy="129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" y="129502"/>
                <a:ext cx="9144000" cy="12979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A58CD-D43C-47C7-9EE6-AD3BFCB11002}"/>
                  </a:ext>
                </a:extLst>
              </p:cNvPr>
              <p:cNvSpPr txBox="1"/>
              <p:nvPr/>
            </p:nvSpPr>
            <p:spPr>
              <a:xfrm>
                <a:off x="-24809" y="3638550"/>
                <a:ext cx="3581400" cy="125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A58CD-D43C-47C7-9EE6-AD3BFCB11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09" y="3638550"/>
                <a:ext cx="3581400" cy="1257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E8998-97BD-43C3-9F02-FC7FCABEDF2C}"/>
                  </a:ext>
                </a:extLst>
              </p:cNvPr>
              <p:cNvSpPr txBox="1"/>
              <p:nvPr/>
            </p:nvSpPr>
            <p:spPr>
              <a:xfrm>
                <a:off x="4876800" y="3562350"/>
                <a:ext cx="3276600" cy="126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E8998-97BD-43C3-9F02-FC7FCABE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62350"/>
                <a:ext cx="3276600" cy="1260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435EB-68CB-45D2-9BF4-851BED6C6A1A}"/>
                  </a:ext>
                </a:extLst>
              </p:cNvPr>
              <p:cNvSpPr txBox="1"/>
              <p:nvPr/>
            </p:nvSpPr>
            <p:spPr>
              <a:xfrm>
                <a:off x="0" y="1581150"/>
                <a:ext cx="9144000" cy="13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435EB-68CB-45D2-9BF4-851BED6C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1150"/>
                <a:ext cx="9144000" cy="1327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7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AD1B14-688F-4EED-B3FE-792FD890B4FD}"/>
                  </a:ext>
                </a:extLst>
              </p:cNvPr>
              <p:cNvSpPr txBox="1"/>
              <p:nvPr/>
            </p:nvSpPr>
            <p:spPr>
              <a:xfrm>
                <a:off x="0" y="209550"/>
                <a:ext cx="6476996" cy="126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4000" b="0" i="1" baseline="30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AD1B14-688F-4EED-B3FE-792FD890B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550"/>
                <a:ext cx="6476996" cy="1260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E7294E-FA7A-47FC-A9A0-D4E91D12FC0E}"/>
                  </a:ext>
                </a:extLst>
              </p:cNvPr>
              <p:cNvSpPr txBox="1"/>
              <p:nvPr/>
            </p:nvSpPr>
            <p:spPr>
              <a:xfrm>
                <a:off x="0" y="1657350"/>
                <a:ext cx="9144000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 baseline="30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)≤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E7294E-FA7A-47FC-A9A0-D4E91D12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7350"/>
                <a:ext cx="9144000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BC60E8-C233-4A48-A37B-734745A0269D}"/>
              </a:ext>
            </a:extLst>
          </p:cNvPr>
          <p:cNvCxnSpPr>
            <a:cxnSpLocks/>
          </p:cNvCxnSpPr>
          <p:nvPr/>
        </p:nvCxnSpPr>
        <p:spPr>
          <a:xfrm>
            <a:off x="4724400" y="2952750"/>
            <a:ext cx="0" cy="565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439EB-8F9D-4F20-8FA8-EDBA9B76193D}"/>
                  </a:ext>
                </a:extLst>
              </p:cNvPr>
              <p:cNvSpPr txBox="1"/>
              <p:nvPr/>
            </p:nvSpPr>
            <p:spPr>
              <a:xfrm>
                <a:off x="-1" y="3614904"/>
                <a:ext cx="9126279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 baseline="30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)≤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439EB-8F9D-4F20-8FA8-EDBA9B76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614904"/>
                <a:ext cx="9126279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7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/>
              <p:nvPr/>
            </p:nvSpPr>
            <p:spPr>
              <a:xfrm>
                <a:off x="17721" y="300784"/>
                <a:ext cx="9126279" cy="96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pt-BR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" y="300784"/>
                <a:ext cx="9126279" cy="96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1E0543-47E8-4E3B-A54C-15FBE4BA1E0C}"/>
                  </a:ext>
                </a:extLst>
              </p:cNvPr>
              <p:cNvSpPr txBox="1"/>
              <p:nvPr/>
            </p:nvSpPr>
            <p:spPr>
              <a:xfrm>
                <a:off x="8858" y="2495550"/>
                <a:ext cx="9126279" cy="109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limLow>
                            <m:limLow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1E0543-47E8-4E3B-A54C-15FBE4BA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" y="2495550"/>
                <a:ext cx="9126279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A45DD-274C-4C29-B100-0F75A6424EFD}"/>
                  </a:ext>
                </a:extLst>
              </p:cNvPr>
              <p:cNvSpPr txBox="1"/>
              <p:nvPr/>
            </p:nvSpPr>
            <p:spPr>
              <a:xfrm>
                <a:off x="8859" y="1473177"/>
                <a:ext cx="9126279" cy="71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A45DD-274C-4C29-B100-0F75A6424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" y="1473177"/>
                <a:ext cx="9126279" cy="712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7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/>
              <p:nvPr/>
            </p:nvSpPr>
            <p:spPr>
              <a:xfrm>
                <a:off x="17721" y="1581150"/>
                <a:ext cx="9126279" cy="788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" y="1581150"/>
                <a:ext cx="9126279" cy="7883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C077D-199E-4205-ACCB-FAA1C0CAEB11}"/>
                  </a:ext>
                </a:extLst>
              </p:cNvPr>
              <p:cNvSpPr txBox="1"/>
              <p:nvPr/>
            </p:nvSpPr>
            <p:spPr>
              <a:xfrm>
                <a:off x="8860" y="279941"/>
                <a:ext cx="9126279" cy="73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𝑐𝑜𝑛𝑡𝑖𝑛𝑜𝑢𝑠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𝑡h𝑒𝑛</m:t>
                      </m:r>
                    </m:oMath>
                  </m:oMathPara>
                </a14:m>
                <a:endParaRPr lang="en-US" sz="32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C077D-199E-4205-ACCB-FAA1C0CAE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" y="279941"/>
                <a:ext cx="9126279" cy="733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AD0200-A5F8-4ADE-B56E-06365B470693}"/>
                  </a:ext>
                </a:extLst>
              </p:cNvPr>
              <p:cNvSpPr txBox="1"/>
              <p:nvPr/>
            </p:nvSpPr>
            <p:spPr>
              <a:xfrm>
                <a:off x="304800" y="3067375"/>
                <a:ext cx="3425233" cy="982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AD0200-A5F8-4ADE-B56E-06365B47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67375"/>
                <a:ext cx="3425233" cy="982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6FBDC0-5797-4544-A181-7877B1DF0238}"/>
                  </a:ext>
                </a:extLst>
              </p:cNvPr>
              <p:cNvSpPr txBox="1"/>
              <p:nvPr/>
            </p:nvSpPr>
            <p:spPr>
              <a:xfrm>
                <a:off x="4046221" y="3067375"/>
                <a:ext cx="4249433" cy="1277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="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6FBDC0-5797-4544-A181-7877B1DF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221" y="3067375"/>
                <a:ext cx="4249433" cy="1277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1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82F4D5-5448-4FB0-B92B-609E31E778C5}"/>
                  </a:ext>
                </a:extLst>
              </p:cNvPr>
              <p:cNvSpPr txBox="1"/>
              <p:nvPr/>
            </p:nvSpPr>
            <p:spPr>
              <a:xfrm>
                <a:off x="152400" y="2570420"/>
                <a:ext cx="3758978" cy="1749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82F4D5-5448-4FB0-B92B-609E31E7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70420"/>
                <a:ext cx="3758978" cy="1749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B2787-5A5B-4D88-86DF-3227889466AB}"/>
                  </a:ext>
                </a:extLst>
              </p:cNvPr>
              <p:cNvSpPr txBox="1"/>
              <p:nvPr/>
            </p:nvSpPr>
            <p:spPr>
              <a:xfrm>
                <a:off x="2308271" y="503505"/>
                <a:ext cx="4527458" cy="641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B2787-5A5B-4D88-86DF-322788946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71" y="503505"/>
                <a:ext cx="4527458" cy="641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90D1B-1654-4BEE-BD03-EB7347FBB31D}"/>
                  </a:ext>
                </a:extLst>
              </p:cNvPr>
              <p:cNvSpPr txBox="1"/>
              <p:nvPr/>
            </p:nvSpPr>
            <p:spPr>
              <a:xfrm>
                <a:off x="3391387" y="1543050"/>
                <a:ext cx="2514856" cy="641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90D1B-1654-4BEE-BD03-EB7347FB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387" y="1543050"/>
                <a:ext cx="2514856" cy="641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9DBD9-426D-4549-B977-3FAFB7B819E5}"/>
                  </a:ext>
                </a:extLst>
              </p:cNvPr>
              <p:cNvSpPr txBox="1"/>
              <p:nvPr/>
            </p:nvSpPr>
            <p:spPr>
              <a:xfrm>
                <a:off x="5029200" y="2570421"/>
                <a:ext cx="3893886" cy="1749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9DBD9-426D-4549-B977-3FAFB7B8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70421"/>
                <a:ext cx="3893886" cy="1749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7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AD725-B42F-4D99-88F0-4A893B42C0CA}"/>
                  </a:ext>
                </a:extLst>
              </p:cNvPr>
              <p:cNvSpPr txBox="1"/>
              <p:nvPr/>
            </p:nvSpPr>
            <p:spPr>
              <a:xfrm>
                <a:off x="1208900" y="514350"/>
                <a:ext cx="6726200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AD725-B42F-4D99-88F0-4A893B42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00" y="514350"/>
                <a:ext cx="6726200" cy="1723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C73D5B-8822-4145-ACC6-457B02912FF4}"/>
                  </a:ext>
                </a:extLst>
              </p:cNvPr>
              <p:cNvSpPr txBox="1"/>
              <p:nvPr/>
            </p:nvSpPr>
            <p:spPr>
              <a:xfrm>
                <a:off x="1007658" y="2237899"/>
                <a:ext cx="7128683" cy="1102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C73D5B-8822-4145-ACC6-457B02912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58" y="2237899"/>
                <a:ext cx="7128683" cy="1102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168D6-7E79-481D-AB1D-7266E1773790}"/>
                  </a:ext>
                </a:extLst>
              </p:cNvPr>
              <p:cNvSpPr txBox="1"/>
              <p:nvPr/>
            </p:nvSpPr>
            <p:spPr>
              <a:xfrm>
                <a:off x="2495789" y="3499783"/>
                <a:ext cx="415241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168D6-7E79-481D-AB1D-7266E177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89" y="3499783"/>
                <a:ext cx="415241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82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338</Words>
  <Application>Microsoft Office PowerPoint</Application>
  <PresentationFormat>On-screen Show (16:9)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184</cp:revision>
  <dcterms:created xsi:type="dcterms:W3CDTF">2006-08-16T00:00:00Z</dcterms:created>
  <dcterms:modified xsi:type="dcterms:W3CDTF">2021-04-04T07:01:53Z</dcterms:modified>
</cp:coreProperties>
</file>