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1" r:id="rId2"/>
    <p:sldId id="256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2" r:id="rId12"/>
    <p:sldId id="268" r:id="rId13"/>
    <p:sldId id="269" r:id="rId14"/>
    <p:sldId id="270" r:id="rId15"/>
    <p:sldId id="260" r:id="rId16"/>
    <p:sldId id="258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zair Arif" initials="UA" lastIdx="1" clrIdx="0">
    <p:extLst>
      <p:ext uri="{19B8F6BF-5375-455C-9EA6-DF929625EA0E}">
        <p15:presenceInfo xmlns:p15="http://schemas.microsoft.com/office/powerpoint/2012/main" userId="767cbe6124f898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FCC99"/>
    <a:srgbClr val="DC9600"/>
    <a:srgbClr val="DC96FF"/>
    <a:srgbClr val="D4A988"/>
    <a:srgbClr val="EF9F35"/>
    <a:srgbClr val="FBE793"/>
    <a:srgbClr val="FFEBB3"/>
    <a:srgbClr val="E46C0A"/>
    <a:srgbClr val="FF66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9A44E-30B9-4D48-86E3-9E867B758C41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18A6F-BEBD-472A-9D7C-A69F1C938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98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18A6F-BEBD-472A-9D7C-A69F1C9380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26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9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microsoft.com/office/2007/relationships/hdphoto" Target="../media/hdphoto6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0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rgbClr val="FFCC99"/>
          </a:fgClr>
          <a:bgClr>
            <a:srgbClr val="FFF2C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5C71E7-57AC-415B-BF4C-12B0965DC4D9}"/>
              </a:ext>
            </a:extLst>
          </p:cNvPr>
          <p:cNvSpPr/>
          <p:nvPr/>
        </p:nvSpPr>
        <p:spPr>
          <a:xfrm>
            <a:off x="24808" y="9303"/>
            <a:ext cx="9144000" cy="361950"/>
          </a:xfrm>
          <a:prstGeom prst="rect">
            <a:avLst/>
          </a:prstGeom>
          <a:gradFill>
            <a:gsLst>
              <a:gs pos="0">
                <a:srgbClr val="FFF2CC"/>
              </a:gs>
              <a:gs pos="100000">
                <a:srgbClr val="FFF2CC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3B317C-5614-4788-8A82-EDFE1457C812}"/>
              </a:ext>
            </a:extLst>
          </p:cNvPr>
          <p:cNvSpPr/>
          <p:nvPr/>
        </p:nvSpPr>
        <p:spPr>
          <a:xfrm rot="10800000">
            <a:off x="-26581" y="4772247"/>
            <a:ext cx="9144000" cy="361950"/>
          </a:xfrm>
          <a:prstGeom prst="rect">
            <a:avLst/>
          </a:prstGeom>
          <a:gradFill>
            <a:gsLst>
              <a:gs pos="0">
                <a:srgbClr val="FFF2CC"/>
              </a:gs>
              <a:gs pos="100000">
                <a:srgbClr val="FFF2CC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AC58D7-A0D7-42C4-8DC2-A23E05CFA6F2}"/>
              </a:ext>
            </a:extLst>
          </p:cNvPr>
          <p:cNvCxnSpPr/>
          <p:nvPr/>
        </p:nvCxnSpPr>
        <p:spPr>
          <a:xfrm>
            <a:off x="17720" y="0"/>
            <a:ext cx="0" cy="5143500"/>
          </a:xfrm>
          <a:prstGeom prst="line">
            <a:avLst/>
          </a:prstGeom>
          <a:ln w="38100">
            <a:solidFill>
              <a:srgbClr val="DC9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2CC04-D74C-4167-A5B2-F274A938EB81}"/>
              </a:ext>
            </a:extLst>
          </p:cNvPr>
          <p:cNvCxnSpPr/>
          <p:nvPr/>
        </p:nvCxnSpPr>
        <p:spPr>
          <a:xfrm>
            <a:off x="9126279" y="0"/>
            <a:ext cx="0" cy="5143500"/>
          </a:xfrm>
          <a:prstGeom prst="line">
            <a:avLst/>
          </a:prstGeom>
          <a:ln w="38100">
            <a:solidFill>
              <a:srgbClr val="DC9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73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>
            <a:spLocks noChangeAspect="1"/>
          </p:cNvSpPr>
          <p:nvPr/>
        </p:nvSpPr>
        <p:spPr>
          <a:xfrm>
            <a:off x="2651759" y="1613989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381000" y="620230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62000" y="620230"/>
            <a:ext cx="274320" cy="27432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620227"/>
            <a:ext cx="274320" cy="27432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1000" y="1004950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62000" y="1004950"/>
            <a:ext cx="274320" cy="27432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43000" y="1004950"/>
            <a:ext cx="274320" cy="27432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81000" y="1389671"/>
            <a:ext cx="274320" cy="27432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43000" y="1389671"/>
            <a:ext cx="274320" cy="27432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62000" y="1389671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62000" y="1783278"/>
            <a:ext cx="274320" cy="27432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81000" y="1783278"/>
            <a:ext cx="274320" cy="27432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143000" y="1783278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80337" y="2190750"/>
            <a:ext cx="274320" cy="27432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42337" y="2190750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62000" y="2190750"/>
            <a:ext cx="274320" cy="27432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80337" y="2574109"/>
            <a:ext cx="274320" cy="27432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62000" y="2574109"/>
            <a:ext cx="274320" cy="27432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142337" y="2574109"/>
            <a:ext cx="274320" cy="27432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5" t="18094" r="69966" b="40785"/>
          <a:stretch/>
        </p:blipFill>
        <p:spPr>
          <a:xfrm>
            <a:off x="2651759" y="1613989"/>
            <a:ext cx="1069636" cy="19202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Rectangle 23"/>
          <p:cNvSpPr/>
          <p:nvPr/>
        </p:nvSpPr>
        <p:spPr>
          <a:xfrm rot="5400000">
            <a:off x="2240280" y="2116909"/>
            <a:ext cx="1920240" cy="914400"/>
          </a:xfrm>
          <a:prstGeom prst="rect">
            <a:avLst/>
          </a:prstGeom>
          <a:solidFill>
            <a:srgbClr val="FFF2CC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>
            <a:spLocks noChangeAspect="1"/>
          </p:cNvSpPr>
          <p:nvPr/>
        </p:nvSpPr>
        <p:spPr>
          <a:xfrm>
            <a:off x="2651759" y="1611630"/>
            <a:ext cx="3840480" cy="1920240"/>
          </a:xfrm>
          <a:prstGeom prst="roundRect">
            <a:avLst>
              <a:gd name="adj" fmla="val 16126"/>
            </a:avLst>
          </a:prstGeom>
          <a:noFill/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 rot="21372696">
                <a:off x="3667464" y="1828265"/>
                <a:ext cx="2770844" cy="712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!∗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72696">
                <a:off x="3667464" y="1828265"/>
                <a:ext cx="2770844" cy="712054"/>
              </a:xfrm>
              <a:prstGeom prst="rect">
                <a:avLst/>
              </a:prstGeom>
              <a:blipFill rotWithShape="1">
                <a:blip r:embed="rId3"/>
                <a:stretch>
                  <a:fillRect r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 rot="188839">
                <a:off x="3967184" y="2609588"/>
                <a:ext cx="2438400" cy="712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839">
                <a:off x="3967184" y="2609588"/>
                <a:ext cx="2438400" cy="7120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 rot="5400000">
            <a:off x="4255531" y="1318977"/>
            <a:ext cx="1565055" cy="2573079"/>
          </a:xfrm>
          <a:prstGeom prst="rect">
            <a:avLst/>
          </a:prstGeom>
          <a:solidFill>
            <a:srgbClr val="FFF2CC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665939" y="1848140"/>
            <a:ext cx="384048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  <a:latin typeface="Bahnschrift SemiBold" pitchFamily="34" charset="0"/>
              </a:rPr>
              <a:t>Discrete</a:t>
            </a:r>
          </a:p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  <a:latin typeface="Bahnschrift SemiBold" pitchFamily="34" charset="0"/>
              </a:rPr>
              <a:t>Mathematics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Bahnschrift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839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>
            <a:spLocks noChangeAspect="1"/>
          </p:cNvSpPr>
          <p:nvPr/>
        </p:nvSpPr>
        <p:spPr>
          <a:xfrm>
            <a:off x="2651759" y="1611630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 rot="5400000">
            <a:off x="5473827" y="1644778"/>
            <a:ext cx="80433" cy="249513"/>
          </a:xfrm>
          <a:prstGeom prst="rect">
            <a:avLst/>
          </a:prstGeom>
          <a:solidFill>
            <a:srgbClr val="FFF2CC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9" descr="Image result for branches cli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 rot="5400000">
            <a:off x="2533503" y="2290862"/>
            <a:ext cx="632751" cy="396240"/>
          </a:xfrm>
          <a:prstGeom prst="rect">
            <a:avLst/>
          </a:prstGeom>
          <a:solidFill>
            <a:srgbClr val="FFF2CC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5CDCC3-16B3-49B2-B647-4BB05E0FF0C1}"/>
                  </a:ext>
                </a:extLst>
              </p:cNvPr>
              <p:cNvSpPr txBox="1"/>
              <p:nvPr/>
            </p:nvSpPr>
            <p:spPr>
              <a:xfrm>
                <a:off x="3998902" y="3021120"/>
                <a:ext cx="708848" cy="461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5CDCC3-16B3-49B2-B647-4BB05E0FF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902" y="3021120"/>
                <a:ext cx="708848" cy="4619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Image result for 3d graph xyz">
            <a:extLst>
              <a:ext uri="{FF2B5EF4-FFF2-40B4-BE49-F238E27FC236}">
                <a16:creationId xmlns:a16="http://schemas.microsoft.com/office/drawing/2014/main" id="{6EBC5992-E25C-438A-9243-8C483A7B5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577" y="1533154"/>
            <a:ext cx="805563" cy="81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AA53903-D948-45E9-BC5C-00CEB6604C8D}"/>
                  </a:ext>
                </a:extLst>
              </p:cNvPr>
              <p:cNvSpPr txBox="1"/>
              <p:nvPr/>
            </p:nvSpPr>
            <p:spPr>
              <a:xfrm>
                <a:off x="4765497" y="3021120"/>
                <a:ext cx="1666161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AA53903-D948-45E9-BC5C-00CEB6604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497" y="3021120"/>
                <a:ext cx="1666161" cy="4675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8EB1AF5D-EFC1-4E4B-AE9D-293006CD7E1A}"/>
              </a:ext>
            </a:extLst>
          </p:cNvPr>
          <p:cNvSpPr/>
          <p:nvPr/>
        </p:nvSpPr>
        <p:spPr>
          <a:xfrm rot="5400000">
            <a:off x="4959903" y="2060118"/>
            <a:ext cx="510752" cy="2432755"/>
          </a:xfrm>
          <a:prstGeom prst="rect">
            <a:avLst/>
          </a:prstGeom>
          <a:solidFill>
            <a:srgbClr val="FFF2CC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8EDD92-C75B-4B26-9F56-0CC1833AB50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4233">
            <a:off x="2727583" y="2592591"/>
            <a:ext cx="1351933" cy="98204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0F9760C-9652-411E-B1F4-75FFB2048364}"/>
              </a:ext>
            </a:extLst>
          </p:cNvPr>
          <p:cNvSpPr/>
          <p:nvPr/>
        </p:nvSpPr>
        <p:spPr>
          <a:xfrm rot="5400000">
            <a:off x="2954908" y="2439113"/>
            <a:ext cx="820050" cy="1267936"/>
          </a:xfrm>
          <a:prstGeom prst="rect">
            <a:avLst/>
          </a:prstGeom>
          <a:solidFill>
            <a:srgbClr val="FFF2CC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Image result for y = x graph">
            <a:extLst>
              <a:ext uri="{FF2B5EF4-FFF2-40B4-BE49-F238E27FC236}">
                <a16:creationId xmlns:a16="http://schemas.microsoft.com/office/drawing/2014/main" id="{09FDDDF1-8C5F-44B0-AC9F-F53E630E1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649" y="1491872"/>
            <a:ext cx="1424375" cy="117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8679051-ED8B-48A1-A5F9-394C8E1EED56}"/>
              </a:ext>
            </a:extLst>
          </p:cNvPr>
          <p:cNvSpPr/>
          <p:nvPr/>
        </p:nvSpPr>
        <p:spPr>
          <a:xfrm rot="5400000">
            <a:off x="2841894" y="1437107"/>
            <a:ext cx="1044101" cy="1424374"/>
          </a:xfrm>
          <a:prstGeom prst="rect">
            <a:avLst/>
          </a:prstGeom>
          <a:gradFill flip="none" rotWithShape="1">
            <a:gsLst>
              <a:gs pos="19000">
                <a:srgbClr val="FFF2CC"/>
              </a:gs>
              <a:gs pos="100000">
                <a:srgbClr val="FFF2CC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83179" y="2202828"/>
            <a:ext cx="397763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Linear Algebra</a:t>
            </a:r>
          </a:p>
        </p:txBody>
      </p:sp>
      <p:sp>
        <p:nvSpPr>
          <p:cNvPr id="21" name="Rounded Rectangle 20"/>
          <p:cNvSpPr>
            <a:spLocks noChangeAspect="1"/>
          </p:cNvSpPr>
          <p:nvPr/>
        </p:nvSpPr>
        <p:spPr>
          <a:xfrm>
            <a:off x="2651759" y="1611630"/>
            <a:ext cx="3840480" cy="1920240"/>
          </a:xfrm>
          <a:prstGeom prst="roundRect">
            <a:avLst>
              <a:gd name="adj" fmla="val 16126"/>
            </a:avLst>
          </a:prstGeom>
          <a:noFill/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942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>
            <a:spLocks noChangeAspect="1"/>
          </p:cNvSpPr>
          <p:nvPr/>
        </p:nvSpPr>
        <p:spPr>
          <a:xfrm>
            <a:off x="2651759" y="1581150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 rot="19276328" flipH="1">
            <a:off x="1313499" y="1812532"/>
            <a:ext cx="3407892" cy="1188720"/>
          </a:xfrm>
          <a:prstGeom prst="rect">
            <a:avLst/>
          </a:prstGeom>
          <a:blipFill dpi="0" rotWithShape="1">
            <a:blip r:embed="rId3">
              <a:alphaModFix amt="3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sz="8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7" t="4274" r="7131" b="17526"/>
          <a:stretch/>
        </p:blipFill>
        <p:spPr>
          <a:xfrm>
            <a:off x="2651756" y="1809750"/>
            <a:ext cx="1615009" cy="1693589"/>
          </a:xfrm>
          <a:prstGeom prst="flowChartAlternateProcess">
            <a:avLst/>
          </a:prstGeom>
        </p:spPr>
      </p:pic>
      <p:sp>
        <p:nvSpPr>
          <p:cNvPr id="12" name="Rectangle 11"/>
          <p:cNvSpPr/>
          <p:nvPr/>
        </p:nvSpPr>
        <p:spPr>
          <a:xfrm rot="5400000">
            <a:off x="2775357" y="1452617"/>
            <a:ext cx="1910133" cy="2171098"/>
          </a:xfrm>
          <a:custGeom>
            <a:avLst/>
            <a:gdLst>
              <a:gd name="connsiteX0" fmla="*/ 0 w 1920241"/>
              <a:gd name="connsiteY0" fmla="*/ 0 h 1615010"/>
              <a:gd name="connsiteX1" fmla="*/ 1920241 w 1920241"/>
              <a:gd name="connsiteY1" fmla="*/ 0 h 1615010"/>
              <a:gd name="connsiteX2" fmla="*/ 1920241 w 1920241"/>
              <a:gd name="connsiteY2" fmla="*/ 1615010 h 1615010"/>
              <a:gd name="connsiteX3" fmla="*/ 0 w 1920241"/>
              <a:gd name="connsiteY3" fmla="*/ 1615010 h 1615010"/>
              <a:gd name="connsiteX4" fmla="*/ 0 w 1920241"/>
              <a:gd name="connsiteY4" fmla="*/ 0 h 1615010"/>
              <a:gd name="connsiteX0" fmla="*/ 414673 w 1920241"/>
              <a:gd name="connsiteY0" fmla="*/ 0 h 1615011"/>
              <a:gd name="connsiteX1" fmla="*/ 1920241 w 1920241"/>
              <a:gd name="connsiteY1" fmla="*/ 1 h 1615011"/>
              <a:gd name="connsiteX2" fmla="*/ 1920241 w 1920241"/>
              <a:gd name="connsiteY2" fmla="*/ 1615011 h 1615011"/>
              <a:gd name="connsiteX3" fmla="*/ 0 w 1920241"/>
              <a:gd name="connsiteY3" fmla="*/ 1615011 h 1615011"/>
              <a:gd name="connsiteX4" fmla="*/ 414673 w 1920241"/>
              <a:gd name="connsiteY4" fmla="*/ 0 h 1615011"/>
              <a:gd name="connsiteX0" fmla="*/ 414673 w 1920241"/>
              <a:gd name="connsiteY0" fmla="*/ 0 h 1615011"/>
              <a:gd name="connsiteX1" fmla="*/ 1920241 w 1920241"/>
              <a:gd name="connsiteY1" fmla="*/ 1 h 1615011"/>
              <a:gd name="connsiteX2" fmla="*/ 1835180 w 1920241"/>
              <a:gd name="connsiteY2" fmla="*/ 1540583 h 1615011"/>
              <a:gd name="connsiteX3" fmla="*/ 0 w 1920241"/>
              <a:gd name="connsiteY3" fmla="*/ 1615011 h 1615011"/>
              <a:gd name="connsiteX4" fmla="*/ 414673 w 1920241"/>
              <a:gd name="connsiteY4" fmla="*/ 0 h 1615011"/>
              <a:gd name="connsiteX0" fmla="*/ 414673 w 1920241"/>
              <a:gd name="connsiteY0" fmla="*/ 0 h 1621891"/>
              <a:gd name="connsiteX1" fmla="*/ 1920241 w 1920241"/>
              <a:gd name="connsiteY1" fmla="*/ 1 h 1621891"/>
              <a:gd name="connsiteX2" fmla="*/ 1835180 w 1920241"/>
              <a:gd name="connsiteY2" fmla="*/ 1540583 h 1621891"/>
              <a:gd name="connsiteX3" fmla="*/ 0 w 1920241"/>
              <a:gd name="connsiteY3" fmla="*/ 1615011 h 1621891"/>
              <a:gd name="connsiteX4" fmla="*/ 414673 w 1920241"/>
              <a:gd name="connsiteY4" fmla="*/ 0 h 1621891"/>
              <a:gd name="connsiteX0" fmla="*/ 414673 w 1920241"/>
              <a:gd name="connsiteY0" fmla="*/ 0 h 1621891"/>
              <a:gd name="connsiteX1" fmla="*/ 1920241 w 1920241"/>
              <a:gd name="connsiteY1" fmla="*/ 1 h 1621891"/>
              <a:gd name="connsiteX2" fmla="*/ 1835180 w 1920241"/>
              <a:gd name="connsiteY2" fmla="*/ 1540583 h 1621891"/>
              <a:gd name="connsiteX3" fmla="*/ 0 w 1920241"/>
              <a:gd name="connsiteY3" fmla="*/ 1615011 h 1621891"/>
              <a:gd name="connsiteX4" fmla="*/ 414673 w 1920241"/>
              <a:gd name="connsiteY4" fmla="*/ 0 h 1621891"/>
              <a:gd name="connsiteX0" fmla="*/ 414673 w 1889555"/>
              <a:gd name="connsiteY0" fmla="*/ 7950 h 1629841"/>
              <a:gd name="connsiteX1" fmla="*/ 1856565 w 1889555"/>
              <a:gd name="connsiteY1" fmla="*/ 0 h 1629841"/>
              <a:gd name="connsiteX2" fmla="*/ 1835180 w 1889555"/>
              <a:gd name="connsiteY2" fmla="*/ 1548533 h 1629841"/>
              <a:gd name="connsiteX3" fmla="*/ 0 w 1889555"/>
              <a:gd name="connsiteY3" fmla="*/ 1622961 h 1629841"/>
              <a:gd name="connsiteX4" fmla="*/ 414673 w 1889555"/>
              <a:gd name="connsiteY4" fmla="*/ 7950 h 1629841"/>
              <a:gd name="connsiteX0" fmla="*/ 414673 w 1912075"/>
              <a:gd name="connsiteY0" fmla="*/ 7950 h 1629841"/>
              <a:gd name="connsiteX1" fmla="*/ 1856565 w 1912075"/>
              <a:gd name="connsiteY1" fmla="*/ 0 h 1629841"/>
              <a:gd name="connsiteX2" fmla="*/ 1835180 w 1912075"/>
              <a:gd name="connsiteY2" fmla="*/ 1548533 h 1629841"/>
              <a:gd name="connsiteX3" fmla="*/ 0 w 1912075"/>
              <a:gd name="connsiteY3" fmla="*/ 1622961 h 1629841"/>
              <a:gd name="connsiteX4" fmla="*/ 414673 w 1912075"/>
              <a:gd name="connsiteY4" fmla="*/ 7950 h 1629841"/>
              <a:gd name="connsiteX0" fmla="*/ 106016 w 1912075"/>
              <a:gd name="connsiteY0" fmla="*/ 23 h 1845198"/>
              <a:gd name="connsiteX1" fmla="*/ 1856565 w 1912075"/>
              <a:gd name="connsiteY1" fmla="*/ 215357 h 1845198"/>
              <a:gd name="connsiteX2" fmla="*/ 1835180 w 1912075"/>
              <a:gd name="connsiteY2" fmla="*/ 1763890 h 1845198"/>
              <a:gd name="connsiteX3" fmla="*/ 0 w 1912075"/>
              <a:gd name="connsiteY3" fmla="*/ 1838318 h 1845198"/>
              <a:gd name="connsiteX4" fmla="*/ 106016 w 1912075"/>
              <a:gd name="connsiteY4" fmla="*/ 23 h 1845198"/>
              <a:gd name="connsiteX0" fmla="*/ 106016 w 1912075"/>
              <a:gd name="connsiteY0" fmla="*/ 306778 h 2151953"/>
              <a:gd name="connsiteX1" fmla="*/ 1856565 w 1912075"/>
              <a:gd name="connsiteY1" fmla="*/ 522112 h 2151953"/>
              <a:gd name="connsiteX2" fmla="*/ 1835180 w 1912075"/>
              <a:gd name="connsiteY2" fmla="*/ 2070645 h 2151953"/>
              <a:gd name="connsiteX3" fmla="*/ 0 w 1912075"/>
              <a:gd name="connsiteY3" fmla="*/ 2145073 h 2151953"/>
              <a:gd name="connsiteX4" fmla="*/ 106016 w 1912075"/>
              <a:gd name="connsiteY4" fmla="*/ 306778 h 2151953"/>
              <a:gd name="connsiteX0" fmla="*/ 106016 w 1912075"/>
              <a:gd name="connsiteY0" fmla="*/ 325923 h 2171098"/>
              <a:gd name="connsiteX1" fmla="*/ 1856565 w 1912075"/>
              <a:gd name="connsiteY1" fmla="*/ 541257 h 2171098"/>
              <a:gd name="connsiteX2" fmla="*/ 1835180 w 1912075"/>
              <a:gd name="connsiteY2" fmla="*/ 2089790 h 2171098"/>
              <a:gd name="connsiteX3" fmla="*/ 0 w 1912075"/>
              <a:gd name="connsiteY3" fmla="*/ 2164218 h 2171098"/>
              <a:gd name="connsiteX4" fmla="*/ 106016 w 1912075"/>
              <a:gd name="connsiteY4" fmla="*/ 325923 h 2171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2075" h="2171098">
                <a:moveTo>
                  <a:pt x="106016" y="325923"/>
                </a:moveTo>
                <a:cubicBezTo>
                  <a:pt x="22550" y="-474169"/>
                  <a:pt x="556395" y="437582"/>
                  <a:pt x="1856565" y="541257"/>
                </a:cubicBezTo>
                <a:cubicBezTo>
                  <a:pt x="1907807" y="1110443"/>
                  <a:pt x="1959227" y="1959035"/>
                  <a:pt x="1835180" y="2089790"/>
                </a:cubicBezTo>
                <a:cubicBezTo>
                  <a:pt x="1659388" y="2231557"/>
                  <a:pt x="611727" y="2139409"/>
                  <a:pt x="0" y="2164218"/>
                </a:cubicBezTo>
                <a:lnTo>
                  <a:pt x="106016" y="325923"/>
                </a:lnTo>
                <a:close/>
              </a:path>
            </a:pathLst>
          </a:custGeom>
          <a:solidFill>
            <a:srgbClr val="FFF2C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815840" y="1581150"/>
            <a:ext cx="1645920" cy="1645920"/>
          </a:xfrm>
          <a:prstGeom prst="rect">
            <a:avLst/>
          </a:prstGeom>
          <a:blipFill dpi="0" rotWithShape="1">
            <a:blip r:embed="rId6">
              <a:alphaModFix amt="70000"/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rapezoid 4"/>
          <p:cNvSpPr/>
          <p:nvPr/>
        </p:nvSpPr>
        <p:spPr>
          <a:xfrm>
            <a:off x="4747370" y="3187666"/>
            <a:ext cx="891430" cy="609490"/>
          </a:xfrm>
          <a:custGeom>
            <a:avLst/>
            <a:gdLst>
              <a:gd name="connsiteX0" fmla="*/ 0 w 1196230"/>
              <a:gd name="connsiteY0" fmla="*/ 846796 h 846796"/>
              <a:gd name="connsiteX1" fmla="*/ 95180 w 1196230"/>
              <a:gd name="connsiteY1" fmla="*/ 0 h 846796"/>
              <a:gd name="connsiteX2" fmla="*/ 1101050 w 1196230"/>
              <a:gd name="connsiteY2" fmla="*/ 0 h 846796"/>
              <a:gd name="connsiteX3" fmla="*/ 1196230 w 1196230"/>
              <a:gd name="connsiteY3" fmla="*/ 846796 h 846796"/>
              <a:gd name="connsiteX4" fmla="*/ 0 w 1196230"/>
              <a:gd name="connsiteY4" fmla="*/ 846796 h 846796"/>
              <a:gd name="connsiteX0" fmla="*/ 0 w 1196230"/>
              <a:gd name="connsiteY0" fmla="*/ 846796 h 846796"/>
              <a:gd name="connsiteX1" fmla="*/ 95180 w 1196230"/>
              <a:gd name="connsiteY1" fmla="*/ 0 h 846796"/>
              <a:gd name="connsiteX2" fmla="*/ 1101050 w 1196230"/>
              <a:gd name="connsiteY2" fmla="*/ 0 h 846796"/>
              <a:gd name="connsiteX3" fmla="*/ 1196230 w 1196230"/>
              <a:gd name="connsiteY3" fmla="*/ 846796 h 846796"/>
              <a:gd name="connsiteX4" fmla="*/ 0 w 1196230"/>
              <a:gd name="connsiteY4" fmla="*/ 846796 h 846796"/>
              <a:gd name="connsiteX0" fmla="*/ 0 w 1196230"/>
              <a:gd name="connsiteY0" fmla="*/ 846796 h 846796"/>
              <a:gd name="connsiteX1" fmla="*/ 95180 w 1196230"/>
              <a:gd name="connsiteY1" fmla="*/ 0 h 846796"/>
              <a:gd name="connsiteX2" fmla="*/ 1101050 w 1196230"/>
              <a:gd name="connsiteY2" fmla="*/ 0 h 846796"/>
              <a:gd name="connsiteX3" fmla="*/ 1196230 w 1196230"/>
              <a:gd name="connsiteY3" fmla="*/ 846796 h 846796"/>
              <a:gd name="connsiteX4" fmla="*/ 0 w 1196230"/>
              <a:gd name="connsiteY4" fmla="*/ 846796 h 846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230" h="846796">
                <a:moveTo>
                  <a:pt x="0" y="846796"/>
                </a:moveTo>
                <a:lnTo>
                  <a:pt x="95180" y="0"/>
                </a:lnTo>
                <a:cubicBezTo>
                  <a:pt x="462367" y="116958"/>
                  <a:pt x="797657" y="95693"/>
                  <a:pt x="1101050" y="0"/>
                </a:cubicBezTo>
                <a:lnTo>
                  <a:pt x="1196230" y="846796"/>
                </a:lnTo>
                <a:lnTo>
                  <a:pt x="0" y="84679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hord 5"/>
          <p:cNvSpPr/>
          <p:nvPr/>
        </p:nvSpPr>
        <p:spPr>
          <a:xfrm>
            <a:off x="4812085" y="2675543"/>
            <a:ext cx="762000" cy="838200"/>
          </a:xfrm>
          <a:prstGeom prst="chord">
            <a:avLst>
              <a:gd name="adj1" fmla="val 10677303"/>
              <a:gd name="adj2" fmla="val 123983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hord 6"/>
          <p:cNvSpPr/>
          <p:nvPr/>
        </p:nvSpPr>
        <p:spPr>
          <a:xfrm>
            <a:off x="4812084" y="3001342"/>
            <a:ext cx="762001" cy="186602"/>
          </a:xfrm>
          <a:prstGeom prst="chord">
            <a:avLst>
              <a:gd name="adj1" fmla="val 73568"/>
              <a:gd name="adj2" fmla="val 1073151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823570" y="3102688"/>
            <a:ext cx="73152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rapezoid 14"/>
          <p:cNvSpPr/>
          <p:nvPr/>
        </p:nvSpPr>
        <p:spPr>
          <a:xfrm rot="18332196">
            <a:off x="4601102" y="2480208"/>
            <a:ext cx="175934" cy="415138"/>
          </a:xfrm>
          <a:custGeom>
            <a:avLst/>
            <a:gdLst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39005 h 539005"/>
              <a:gd name="connsiteX1" fmla="*/ 73193 w 292772"/>
              <a:gd name="connsiteY1" fmla="*/ 0 h 539005"/>
              <a:gd name="connsiteX2" fmla="*/ 219579 w 292772"/>
              <a:gd name="connsiteY2" fmla="*/ 0 h 539005"/>
              <a:gd name="connsiteX3" fmla="*/ 292772 w 292772"/>
              <a:gd name="connsiteY3" fmla="*/ 539005 h 539005"/>
              <a:gd name="connsiteX4" fmla="*/ 0 w 292772"/>
              <a:gd name="connsiteY4" fmla="*/ 539005 h 539005"/>
              <a:gd name="connsiteX0" fmla="*/ 0 w 292772"/>
              <a:gd name="connsiteY0" fmla="*/ 541298 h 541298"/>
              <a:gd name="connsiteX1" fmla="*/ 73193 w 292772"/>
              <a:gd name="connsiteY1" fmla="*/ 2293 h 541298"/>
              <a:gd name="connsiteX2" fmla="*/ 237251 w 292772"/>
              <a:gd name="connsiteY2" fmla="*/ 0 h 541298"/>
              <a:gd name="connsiteX3" fmla="*/ 292772 w 292772"/>
              <a:gd name="connsiteY3" fmla="*/ 541298 h 541298"/>
              <a:gd name="connsiteX4" fmla="*/ 0 w 292772"/>
              <a:gd name="connsiteY4" fmla="*/ 541298 h 541298"/>
              <a:gd name="connsiteX0" fmla="*/ 0 w 292772"/>
              <a:gd name="connsiteY0" fmla="*/ 541299 h 541299"/>
              <a:gd name="connsiteX1" fmla="*/ 56451 w 292772"/>
              <a:gd name="connsiteY1" fmla="*/ 0 h 541299"/>
              <a:gd name="connsiteX2" fmla="*/ 237251 w 292772"/>
              <a:gd name="connsiteY2" fmla="*/ 1 h 541299"/>
              <a:gd name="connsiteX3" fmla="*/ 292772 w 292772"/>
              <a:gd name="connsiteY3" fmla="*/ 541299 h 541299"/>
              <a:gd name="connsiteX4" fmla="*/ 0 w 292772"/>
              <a:gd name="connsiteY4" fmla="*/ 541299 h 541299"/>
              <a:gd name="connsiteX0" fmla="*/ 0 w 292772"/>
              <a:gd name="connsiteY0" fmla="*/ 541299 h 541299"/>
              <a:gd name="connsiteX1" fmla="*/ 56451 w 292772"/>
              <a:gd name="connsiteY1" fmla="*/ 0 h 541299"/>
              <a:gd name="connsiteX2" fmla="*/ 237251 w 292772"/>
              <a:gd name="connsiteY2" fmla="*/ 1 h 541299"/>
              <a:gd name="connsiteX3" fmla="*/ 292772 w 292772"/>
              <a:gd name="connsiteY3" fmla="*/ 541299 h 541299"/>
              <a:gd name="connsiteX4" fmla="*/ 0 w 292772"/>
              <a:gd name="connsiteY4" fmla="*/ 541299 h 541299"/>
              <a:gd name="connsiteX0" fmla="*/ 0 w 292772"/>
              <a:gd name="connsiteY0" fmla="*/ 541299 h 541299"/>
              <a:gd name="connsiteX1" fmla="*/ 56451 w 292772"/>
              <a:gd name="connsiteY1" fmla="*/ 0 h 541299"/>
              <a:gd name="connsiteX2" fmla="*/ 237251 w 292772"/>
              <a:gd name="connsiteY2" fmla="*/ 1 h 541299"/>
              <a:gd name="connsiteX3" fmla="*/ 292772 w 292772"/>
              <a:gd name="connsiteY3" fmla="*/ 541299 h 541299"/>
              <a:gd name="connsiteX4" fmla="*/ 0 w 292772"/>
              <a:gd name="connsiteY4" fmla="*/ 541299 h 541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772" h="541299">
                <a:moveTo>
                  <a:pt x="0" y="541299"/>
                </a:moveTo>
                <a:lnTo>
                  <a:pt x="56451" y="0"/>
                </a:lnTo>
                <a:lnTo>
                  <a:pt x="237251" y="1"/>
                </a:lnTo>
                <a:lnTo>
                  <a:pt x="292772" y="541299"/>
                </a:lnTo>
                <a:cubicBezTo>
                  <a:pt x="182765" y="537948"/>
                  <a:pt x="149743" y="534036"/>
                  <a:pt x="0" y="54129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/>
          <p:cNvSpPr/>
          <p:nvPr/>
        </p:nvSpPr>
        <p:spPr>
          <a:xfrm rot="5400000">
            <a:off x="4384285" y="2562327"/>
            <a:ext cx="1409796" cy="1249250"/>
          </a:xfrm>
          <a:custGeom>
            <a:avLst/>
            <a:gdLst>
              <a:gd name="connsiteX0" fmla="*/ 0 w 1920241"/>
              <a:gd name="connsiteY0" fmla="*/ 0 h 1615010"/>
              <a:gd name="connsiteX1" fmla="*/ 1920241 w 1920241"/>
              <a:gd name="connsiteY1" fmla="*/ 0 h 1615010"/>
              <a:gd name="connsiteX2" fmla="*/ 1920241 w 1920241"/>
              <a:gd name="connsiteY2" fmla="*/ 1615010 h 1615010"/>
              <a:gd name="connsiteX3" fmla="*/ 0 w 1920241"/>
              <a:gd name="connsiteY3" fmla="*/ 1615010 h 1615010"/>
              <a:gd name="connsiteX4" fmla="*/ 0 w 1920241"/>
              <a:gd name="connsiteY4" fmla="*/ 0 h 1615010"/>
              <a:gd name="connsiteX0" fmla="*/ 414673 w 1920241"/>
              <a:gd name="connsiteY0" fmla="*/ 0 h 1615011"/>
              <a:gd name="connsiteX1" fmla="*/ 1920241 w 1920241"/>
              <a:gd name="connsiteY1" fmla="*/ 1 h 1615011"/>
              <a:gd name="connsiteX2" fmla="*/ 1920241 w 1920241"/>
              <a:gd name="connsiteY2" fmla="*/ 1615011 h 1615011"/>
              <a:gd name="connsiteX3" fmla="*/ 0 w 1920241"/>
              <a:gd name="connsiteY3" fmla="*/ 1615011 h 1615011"/>
              <a:gd name="connsiteX4" fmla="*/ 414673 w 1920241"/>
              <a:gd name="connsiteY4" fmla="*/ 0 h 1615011"/>
              <a:gd name="connsiteX0" fmla="*/ 414673 w 1920241"/>
              <a:gd name="connsiteY0" fmla="*/ 0 h 1615011"/>
              <a:gd name="connsiteX1" fmla="*/ 1920241 w 1920241"/>
              <a:gd name="connsiteY1" fmla="*/ 1 h 1615011"/>
              <a:gd name="connsiteX2" fmla="*/ 1835180 w 1920241"/>
              <a:gd name="connsiteY2" fmla="*/ 1540583 h 1615011"/>
              <a:gd name="connsiteX3" fmla="*/ 0 w 1920241"/>
              <a:gd name="connsiteY3" fmla="*/ 1615011 h 1615011"/>
              <a:gd name="connsiteX4" fmla="*/ 414673 w 1920241"/>
              <a:gd name="connsiteY4" fmla="*/ 0 h 1615011"/>
              <a:gd name="connsiteX0" fmla="*/ 414673 w 1920241"/>
              <a:gd name="connsiteY0" fmla="*/ 0 h 1621891"/>
              <a:gd name="connsiteX1" fmla="*/ 1920241 w 1920241"/>
              <a:gd name="connsiteY1" fmla="*/ 1 h 1621891"/>
              <a:gd name="connsiteX2" fmla="*/ 1835180 w 1920241"/>
              <a:gd name="connsiteY2" fmla="*/ 1540583 h 1621891"/>
              <a:gd name="connsiteX3" fmla="*/ 0 w 1920241"/>
              <a:gd name="connsiteY3" fmla="*/ 1615011 h 1621891"/>
              <a:gd name="connsiteX4" fmla="*/ 414673 w 1920241"/>
              <a:gd name="connsiteY4" fmla="*/ 0 h 1621891"/>
              <a:gd name="connsiteX0" fmla="*/ 414673 w 1920241"/>
              <a:gd name="connsiteY0" fmla="*/ 0 h 1621891"/>
              <a:gd name="connsiteX1" fmla="*/ 1920241 w 1920241"/>
              <a:gd name="connsiteY1" fmla="*/ 1 h 1621891"/>
              <a:gd name="connsiteX2" fmla="*/ 1835180 w 1920241"/>
              <a:gd name="connsiteY2" fmla="*/ 1540583 h 1621891"/>
              <a:gd name="connsiteX3" fmla="*/ 0 w 1920241"/>
              <a:gd name="connsiteY3" fmla="*/ 1615011 h 1621891"/>
              <a:gd name="connsiteX4" fmla="*/ 414673 w 1920241"/>
              <a:gd name="connsiteY4" fmla="*/ 0 h 1621891"/>
              <a:gd name="connsiteX0" fmla="*/ 414673 w 1889555"/>
              <a:gd name="connsiteY0" fmla="*/ 7950 h 1629841"/>
              <a:gd name="connsiteX1" fmla="*/ 1856565 w 1889555"/>
              <a:gd name="connsiteY1" fmla="*/ 0 h 1629841"/>
              <a:gd name="connsiteX2" fmla="*/ 1835180 w 1889555"/>
              <a:gd name="connsiteY2" fmla="*/ 1548533 h 1629841"/>
              <a:gd name="connsiteX3" fmla="*/ 0 w 1889555"/>
              <a:gd name="connsiteY3" fmla="*/ 1622961 h 1629841"/>
              <a:gd name="connsiteX4" fmla="*/ 414673 w 1889555"/>
              <a:gd name="connsiteY4" fmla="*/ 7950 h 1629841"/>
              <a:gd name="connsiteX0" fmla="*/ 414673 w 1912075"/>
              <a:gd name="connsiteY0" fmla="*/ 7950 h 1629841"/>
              <a:gd name="connsiteX1" fmla="*/ 1856565 w 1912075"/>
              <a:gd name="connsiteY1" fmla="*/ 0 h 1629841"/>
              <a:gd name="connsiteX2" fmla="*/ 1835180 w 1912075"/>
              <a:gd name="connsiteY2" fmla="*/ 1548533 h 1629841"/>
              <a:gd name="connsiteX3" fmla="*/ 0 w 1912075"/>
              <a:gd name="connsiteY3" fmla="*/ 1622961 h 1629841"/>
              <a:gd name="connsiteX4" fmla="*/ 414673 w 1912075"/>
              <a:gd name="connsiteY4" fmla="*/ 7950 h 1629841"/>
              <a:gd name="connsiteX0" fmla="*/ 414673 w 1861131"/>
              <a:gd name="connsiteY0" fmla="*/ 7950 h 1622961"/>
              <a:gd name="connsiteX1" fmla="*/ 1856565 w 1861131"/>
              <a:gd name="connsiteY1" fmla="*/ 0 h 1622961"/>
              <a:gd name="connsiteX2" fmla="*/ 1389454 w 1861131"/>
              <a:gd name="connsiteY2" fmla="*/ 1365653 h 1622961"/>
              <a:gd name="connsiteX3" fmla="*/ 0 w 1861131"/>
              <a:gd name="connsiteY3" fmla="*/ 1622961 h 1622961"/>
              <a:gd name="connsiteX4" fmla="*/ 414673 w 1861131"/>
              <a:gd name="connsiteY4" fmla="*/ 7950 h 1622961"/>
              <a:gd name="connsiteX0" fmla="*/ 414673 w 1514704"/>
              <a:gd name="connsiteY0" fmla="*/ 0 h 1615011"/>
              <a:gd name="connsiteX1" fmla="*/ 1490434 w 1514704"/>
              <a:gd name="connsiteY1" fmla="*/ 286248 h 1615011"/>
              <a:gd name="connsiteX2" fmla="*/ 1389454 w 1514704"/>
              <a:gd name="connsiteY2" fmla="*/ 1357703 h 1615011"/>
              <a:gd name="connsiteX3" fmla="*/ 0 w 1514704"/>
              <a:gd name="connsiteY3" fmla="*/ 1615011 h 1615011"/>
              <a:gd name="connsiteX4" fmla="*/ 414673 w 1514704"/>
              <a:gd name="connsiteY4" fmla="*/ 0 h 1615011"/>
              <a:gd name="connsiteX0" fmla="*/ 263447 w 1514704"/>
              <a:gd name="connsiteY0" fmla="*/ 119268 h 1328763"/>
              <a:gd name="connsiteX1" fmla="*/ 1490434 w 1514704"/>
              <a:gd name="connsiteY1" fmla="*/ 0 h 1328763"/>
              <a:gd name="connsiteX2" fmla="*/ 1389454 w 1514704"/>
              <a:gd name="connsiteY2" fmla="*/ 1071455 h 1328763"/>
              <a:gd name="connsiteX3" fmla="*/ 0 w 1514704"/>
              <a:gd name="connsiteY3" fmla="*/ 1328763 h 1328763"/>
              <a:gd name="connsiteX4" fmla="*/ 263447 w 1514704"/>
              <a:gd name="connsiteY4" fmla="*/ 119268 h 1328763"/>
              <a:gd name="connsiteX0" fmla="*/ 382841 w 1514704"/>
              <a:gd name="connsiteY0" fmla="*/ 151074 h 1328763"/>
              <a:gd name="connsiteX1" fmla="*/ 1490434 w 1514704"/>
              <a:gd name="connsiteY1" fmla="*/ 0 h 1328763"/>
              <a:gd name="connsiteX2" fmla="*/ 1389454 w 1514704"/>
              <a:gd name="connsiteY2" fmla="*/ 1071455 h 1328763"/>
              <a:gd name="connsiteX3" fmla="*/ 0 w 1514704"/>
              <a:gd name="connsiteY3" fmla="*/ 1328763 h 1328763"/>
              <a:gd name="connsiteX4" fmla="*/ 382841 w 1514704"/>
              <a:gd name="connsiteY4" fmla="*/ 151074 h 1328763"/>
              <a:gd name="connsiteX0" fmla="*/ 382841 w 1514704"/>
              <a:gd name="connsiteY0" fmla="*/ 151074 h 1328763"/>
              <a:gd name="connsiteX1" fmla="*/ 1490434 w 1514704"/>
              <a:gd name="connsiteY1" fmla="*/ 0 h 1328763"/>
              <a:gd name="connsiteX2" fmla="*/ 1389454 w 1514704"/>
              <a:gd name="connsiteY2" fmla="*/ 1071455 h 1328763"/>
              <a:gd name="connsiteX3" fmla="*/ 0 w 1514704"/>
              <a:gd name="connsiteY3" fmla="*/ 1328763 h 1328763"/>
              <a:gd name="connsiteX4" fmla="*/ 382841 w 1514704"/>
              <a:gd name="connsiteY4" fmla="*/ 151074 h 1328763"/>
              <a:gd name="connsiteX0" fmla="*/ 279366 w 1411229"/>
              <a:gd name="connsiteY0" fmla="*/ 151074 h 1249250"/>
              <a:gd name="connsiteX1" fmla="*/ 1386959 w 1411229"/>
              <a:gd name="connsiteY1" fmla="*/ 0 h 1249250"/>
              <a:gd name="connsiteX2" fmla="*/ 1285979 w 1411229"/>
              <a:gd name="connsiteY2" fmla="*/ 1071455 h 1249250"/>
              <a:gd name="connsiteX3" fmla="*/ 0 w 1411229"/>
              <a:gd name="connsiteY3" fmla="*/ 1249250 h 1249250"/>
              <a:gd name="connsiteX4" fmla="*/ 279366 w 1411229"/>
              <a:gd name="connsiteY4" fmla="*/ 151074 h 12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1229" h="1249250">
                <a:moveTo>
                  <a:pt x="279366" y="151074"/>
                </a:moveTo>
                <a:lnTo>
                  <a:pt x="1386959" y="0"/>
                </a:lnTo>
                <a:cubicBezTo>
                  <a:pt x="1438201" y="569186"/>
                  <a:pt x="1410026" y="940700"/>
                  <a:pt x="1285979" y="1071455"/>
                </a:cubicBezTo>
                <a:cubicBezTo>
                  <a:pt x="1110187" y="1213222"/>
                  <a:pt x="611727" y="1224441"/>
                  <a:pt x="0" y="1249250"/>
                </a:cubicBezTo>
                <a:cubicBezTo>
                  <a:pt x="127614" y="856687"/>
                  <a:pt x="103998" y="591345"/>
                  <a:pt x="279366" y="151074"/>
                </a:cubicBezTo>
                <a:close/>
              </a:path>
            </a:pathLst>
          </a:custGeom>
          <a:solidFill>
            <a:srgbClr val="FFF2C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651759" y="2109009"/>
            <a:ext cx="384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Maiandra GD" pitchFamily="34" charset="0"/>
              </a:rPr>
              <a:t>astronomy</a:t>
            </a:r>
          </a:p>
        </p:txBody>
      </p:sp>
      <p:sp>
        <p:nvSpPr>
          <p:cNvPr id="2" name="Rounded Rectangle 1"/>
          <p:cNvSpPr>
            <a:spLocks noChangeAspect="1"/>
          </p:cNvSpPr>
          <p:nvPr/>
        </p:nvSpPr>
        <p:spPr>
          <a:xfrm>
            <a:off x="2651758" y="1581150"/>
            <a:ext cx="3840480" cy="1920240"/>
          </a:xfrm>
          <a:prstGeom prst="roundRect">
            <a:avLst>
              <a:gd name="adj" fmla="val 16126"/>
            </a:avLst>
          </a:prstGeom>
          <a:noFill/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458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1">
            <a:extLst>
              <a:ext uri="{FF2B5EF4-FFF2-40B4-BE49-F238E27FC236}">
                <a16:creationId xmlns:a16="http://schemas.microsoft.com/office/drawing/2014/main" id="{256ECE28-697D-47F7-97ED-DF6842A53BBF}"/>
              </a:ext>
            </a:extLst>
          </p:cNvPr>
          <p:cNvSpPr>
            <a:spLocks noChangeAspect="1"/>
          </p:cNvSpPr>
          <p:nvPr/>
        </p:nvSpPr>
        <p:spPr>
          <a:xfrm>
            <a:off x="2651759" y="1642110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541B1F-198C-438B-A9DA-7A9E068F53F7}"/>
              </a:ext>
            </a:extLst>
          </p:cNvPr>
          <p:cNvCxnSpPr>
            <a:cxnSpLocks/>
          </p:cNvCxnSpPr>
          <p:nvPr/>
        </p:nvCxnSpPr>
        <p:spPr>
          <a:xfrm>
            <a:off x="2362200" y="3333750"/>
            <a:ext cx="1905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B8E98BF-352F-45F8-92B4-6C56DBCB013A}"/>
              </a:ext>
            </a:extLst>
          </p:cNvPr>
          <p:cNvSpPr/>
          <p:nvPr/>
        </p:nvSpPr>
        <p:spPr>
          <a:xfrm>
            <a:off x="2424223" y="2571750"/>
            <a:ext cx="914400" cy="777506"/>
          </a:xfrm>
          <a:custGeom>
            <a:avLst/>
            <a:gdLst>
              <a:gd name="connsiteX0" fmla="*/ 914400 w 914400"/>
              <a:gd name="connsiteY0" fmla="*/ 0 h 925033"/>
              <a:gd name="connsiteX1" fmla="*/ 531628 w 914400"/>
              <a:gd name="connsiteY1" fmla="*/ 191386 h 925033"/>
              <a:gd name="connsiteX2" fmla="*/ 329610 w 914400"/>
              <a:gd name="connsiteY2" fmla="*/ 786810 h 925033"/>
              <a:gd name="connsiteX3" fmla="*/ 0 w 914400"/>
              <a:gd name="connsiteY3" fmla="*/ 925033 h 925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25033">
                <a:moveTo>
                  <a:pt x="914400" y="0"/>
                </a:moveTo>
                <a:cubicBezTo>
                  <a:pt x="771746" y="30125"/>
                  <a:pt x="629093" y="60251"/>
                  <a:pt x="531628" y="191386"/>
                </a:cubicBezTo>
                <a:cubicBezTo>
                  <a:pt x="434163" y="322521"/>
                  <a:pt x="418215" y="664536"/>
                  <a:pt x="329610" y="786810"/>
                </a:cubicBezTo>
                <a:cubicBezTo>
                  <a:pt x="241005" y="909084"/>
                  <a:pt x="120502" y="917058"/>
                  <a:pt x="0" y="925033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1099F08-704C-41DF-A949-AD25D7C0B79D}"/>
              </a:ext>
            </a:extLst>
          </p:cNvPr>
          <p:cNvSpPr/>
          <p:nvPr/>
        </p:nvSpPr>
        <p:spPr>
          <a:xfrm flipH="1">
            <a:off x="3352800" y="2571750"/>
            <a:ext cx="914400" cy="772633"/>
          </a:xfrm>
          <a:custGeom>
            <a:avLst/>
            <a:gdLst>
              <a:gd name="connsiteX0" fmla="*/ 914400 w 914400"/>
              <a:gd name="connsiteY0" fmla="*/ 0 h 925033"/>
              <a:gd name="connsiteX1" fmla="*/ 531628 w 914400"/>
              <a:gd name="connsiteY1" fmla="*/ 191386 h 925033"/>
              <a:gd name="connsiteX2" fmla="*/ 329610 w 914400"/>
              <a:gd name="connsiteY2" fmla="*/ 786810 h 925033"/>
              <a:gd name="connsiteX3" fmla="*/ 0 w 914400"/>
              <a:gd name="connsiteY3" fmla="*/ 925033 h 925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25033">
                <a:moveTo>
                  <a:pt x="914400" y="0"/>
                </a:moveTo>
                <a:cubicBezTo>
                  <a:pt x="771746" y="30125"/>
                  <a:pt x="629093" y="60251"/>
                  <a:pt x="531628" y="191386"/>
                </a:cubicBezTo>
                <a:cubicBezTo>
                  <a:pt x="434163" y="322521"/>
                  <a:pt x="418215" y="664536"/>
                  <a:pt x="329610" y="786810"/>
                </a:cubicBezTo>
                <a:cubicBezTo>
                  <a:pt x="241005" y="909084"/>
                  <a:pt x="120502" y="917058"/>
                  <a:pt x="0" y="925033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8E7374-525B-4CC7-8D00-1C3952750A6D}"/>
              </a:ext>
            </a:extLst>
          </p:cNvPr>
          <p:cNvCxnSpPr>
            <a:cxnSpLocks/>
          </p:cNvCxnSpPr>
          <p:nvPr/>
        </p:nvCxnSpPr>
        <p:spPr>
          <a:xfrm>
            <a:off x="3352800" y="2190750"/>
            <a:ext cx="0" cy="11430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4FEEF56-4054-4358-B9DD-4F3179BC3FD2}"/>
              </a:ext>
            </a:extLst>
          </p:cNvPr>
          <p:cNvSpPr/>
          <p:nvPr/>
        </p:nvSpPr>
        <p:spPr>
          <a:xfrm rot="5400000">
            <a:off x="2780282" y="1955992"/>
            <a:ext cx="1401635" cy="1658681"/>
          </a:xfrm>
          <a:prstGeom prst="rect">
            <a:avLst/>
          </a:prstGeom>
          <a:solidFill>
            <a:srgbClr val="FFF2C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099B1F-9646-442B-96E8-FF119437476B}"/>
              </a:ext>
            </a:extLst>
          </p:cNvPr>
          <p:cNvSpPr txBox="1"/>
          <p:nvPr/>
        </p:nvSpPr>
        <p:spPr>
          <a:xfrm>
            <a:off x="4854827" y="1815114"/>
            <a:ext cx="1295400" cy="640080"/>
          </a:xfrm>
          <a:prstGeom prst="rect">
            <a:avLst/>
          </a:prstGeom>
          <a:blipFill dpi="0" rotWithShape="1">
            <a:blip r:embed="rId2">
              <a:alphaModFix amt="48000"/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F00B4F-E986-413E-A25E-A9252895640E}"/>
              </a:ext>
            </a:extLst>
          </p:cNvPr>
          <p:cNvSpPr/>
          <p:nvPr/>
        </p:nvSpPr>
        <p:spPr>
          <a:xfrm rot="5400000">
            <a:off x="5117529" y="1508462"/>
            <a:ext cx="726045" cy="1339350"/>
          </a:xfrm>
          <a:prstGeom prst="rect">
            <a:avLst/>
          </a:prstGeom>
          <a:solidFill>
            <a:srgbClr val="FFF2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35131FF-911B-43D7-93B3-020D8BC84B5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13" b="16031"/>
          <a:stretch/>
        </p:blipFill>
        <p:spPr>
          <a:xfrm>
            <a:off x="4402235" y="2876551"/>
            <a:ext cx="1998566" cy="6858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156F60E-6DB9-46FA-B86F-59B5E78EDE9A}"/>
              </a:ext>
            </a:extLst>
          </p:cNvPr>
          <p:cNvSpPr/>
          <p:nvPr/>
        </p:nvSpPr>
        <p:spPr>
          <a:xfrm rot="5400000">
            <a:off x="5070744" y="2143072"/>
            <a:ext cx="726045" cy="2116943"/>
          </a:xfrm>
          <a:prstGeom prst="rect">
            <a:avLst/>
          </a:prstGeom>
          <a:solidFill>
            <a:srgbClr val="FFF2C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811884A-D234-4A59-B28D-2A89F4F70F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64836">
            <a:off x="3385980" y="1710156"/>
            <a:ext cx="916523" cy="58733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D85F64B-3843-4FCF-9B57-F49DB248CF7C}"/>
              </a:ext>
            </a:extLst>
          </p:cNvPr>
          <p:cNvSpPr/>
          <p:nvPr/>
        </p:nvSpPr>
        <p:spPr>
          <a:xfrm rot="5400000">
            <a:off x="3546826" y="1531559"/>
            <a:ext cx="638619" cy="954528"/>
          </a:xfrm>
          <a:prstGeom prst="rect">
            <a:avLst/>
          </a:prstGeom>
          <a:solidFill>
            <a:srgbClr val="FFF2CC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F88AE3-F85B-4363-82AB-FED21CE07BE5}"/>
              </a:ext>
            </a:extLst>
          </p:cNvPr>
          <p:cNvSpPr/>
          <p:nvPr/>
        </p:nvSpPr>
        <p:spPr>
          <a:xfrm>
            <a:off x="2207498" y="2503129"/>
            <a:ext cx="461806" cy="1066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B2FF63-AC5F-49EC-BF00-897FE45F84EF}"/>
              </a:ext>
            </a:extLst>
          </p:cNvPr>
          <p:cNvSpPr txBox="1"/>
          <p:nvPr/>
        </p:nvSpPr>
        <p:spPr>
          <a:xfrm>
            <a:off x="2651759" y="1623358"/>
            <a:ext cx="38404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300" dirty="0">
                <a:solidFill>
                  <a:srgbClr val="660066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Probability</a:t>
            </a:r>
          </a:p>
          <a:p>
            <a:pPr algn="ctr"/>
            <a:r>
              <a:rPr lang="en-US" sz="4000" spc="300" dirty="0">
                <a:solidFill>
                  <a:srgbClr val="660066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&amp;</a:t>
            </a:r>
          </a:p>
          <a:p>
            <a:pPr algn="ctr"/>
            <a:r>
              <a:rPr lang="en-US" sz="4000" spc="300" dirty="0">
                <a:solidFill>
                  <a:srgbClr val="660066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Statistics</a:t>
            </a:r>
          </a:p>
        </p:txBody>
      </p:sp>
      <p:sp>
        <p:nvSpPr>
          <p:cNvPr id="2" name="Rounded Rectangle 20">
            <a:extLst>
              <a:ext uri="{FF2B5EF4-FFF2-40B4-BE49-F238E27FC236}">
                <a16:creationId xmlns:a16="http://schemas.microsoft.com/office/drawing/2014/main" id="{40525B91-67D0-4247-B13F-E4CB132170A1}"/>
              </a:ext>
            </a:extLst>
          </p:cNvPr>
          <p:cNvSpPr>
            <a:spLocks noChangeAspect="1"/>
          </p:cNvSpPr>
          <p:nvPr/>
        </p:nvSpPr>
        <p:spPr>
          <a:xfrm>
            <a:off x="2651759" y="1642110"/>
            <a:ext cx="3840480" cy="1920240"/>
          </a:xfrm>
          <a:prstGeom prst="roundRect">
            <a:avLst>
              <a:gd name="adj" fmla="val 16126"/>
            </a:avLst>
          </a:prstGeom>
          <a:noFill/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9144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1D320D1-2896-4C80-90AD-BF7EEAFFAE7D}"/>
              </a:ext>
            </a:extLst>
          </p:cNvPr>
          <p:cNvSpPr>
            <a:spLocks noChangeAspect="1"/>
          </p:cNvSpPr>
          <p:nvPr/>
        </p:nvSpPr>
        <p:spPr>
          <a:xfrm>
            <a:off x="2651759" y="1642110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535B8C-E495-4D5A-BA6B-07B9BE70D3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610" t="15106" r="38202" b="18021"/>
          <a:stretch/>
        </p:blipFill>
        <p:spPr>
          <a:xfrm>
            <a:off x="2637292" y="1642109"/>
            <a:ext cx="1401307" cy="1956499"/>
          </a:xfrm>
          <a:prstGeom prst="rect">
            <a:avLst/>
          </a:prstGeom>
        </p:spPr>
      </p:pic>
      <p:sp>
        <p:nvSpPr>
          <p:cNvPr id="8" name="Rectangle 11">
            <a:extLst>
              <a:ext uri="{FF2B5EF4-FFF2-40B4-BE49-F238E27FC236}">
                <a16:creationId xmlns:a16="http://schemas.microsoft.com/office/drawing/2014/main" id="{666CBA95-8B9B-426B-8387-F51D1472FF4B}"/>
              </a:ext>
            </a:extLst>
          </p:cNvPr>
          <p:cNvSpPr/>
          <p:nvPr/>
        </p:nvSpPr>
        <p:spPr>
          <a:xfrm rot="5400000">
            <a:off x="2370594" y="1908809"/>
            <a:ext cx="1920240" cy="1386841"/>
          </a:xfrm>
          <a:prstGeom prst="rect">
            <a:avLst/>
          </a:prstGeom>
          <a:solidFill>
            <a:srgbClr val="FFF2CC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3F42C-EE4C-4242-8B7D-9DD9E1373A8D}"/>
              </a:ext>
            </a:extLst>
          </p:cNvPr>
          <p:cNvSpPr txBox="1"/>
          <p:nvPr/>
        </p:nvSpPr>
        <p:spPr>
          <a:xfrm rot="16364895">
            <a:off x="4184383" y="1372245"/>
            <a:ext cx="1053011" cy="1595517"/>
          </a:xfrm>
          <a:prstGeom prst="rect">
            <a:avLst/>
          </a:prstGeom>
          <a:blipFill dpi="0" rotWithShape="1">
            <a:blip r:embed="rId4"/>
            <a:srcRect/>
            <a:stretch>
              <a:fillRect l="-1" r="-43370"/>
            </a:stretch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 descr="Image result for body system">
            <a:extLst>
              <a:ext uri="{FF2B5EF4-FFF2-40B4-BE49-F238E27FC236}">
                <a16:creationId xmlns:a16="http://schemas.microsoft.com/office/drawing/2014/main" id="{FA5D8ABA-E1CC-48B0-8752-E0B622479C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36" r="42730"/>
          <a:stretch/>
        </p:blipFill>
        <p:spPr bwMode="auto">
          <a:xfrm>
            <a:off x="5559213" y="1642109"/>
            <a:ext cx="941611" cy="192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1">
            <a:extLst>
              <a:ext uri="{FF2B5EF4-FFF2-40B4-BE49-F238E27FC236}">
                <a16:creationId xmlns:a16="http://schemas.microsoft.com/office/drawing/2014/main" id="{71A844E9-8A1A-4A01-8985-136E0AFFC503}"/>
              </a:ext>
            </a:extLst>
          </p:cNvPr>
          <p:cNvSpPr/>
          <p:nvPr/>
        </p:nvSpPr>
        <p:spPr>
          <a:xfrm rot="5400000">
            <a:off x="5069242" y="2139356"/>
            <a:ext cx="1912965" cy="933025"/>
          </a:xfrm>
          <a:prstGeom prst="rect">
            <a:avLst/>
          </a:prstGeom>
          <a:solidFill>
            <a:srgbClr val="FFF2C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18D6BE-DE92-4AB6-8561-3758E19D2917}"/>
                  </a:ext>
                </a:extLst>
              </p:cNvPr>
              <p:cNvSpPr txBox="1"/>
              <p:nvPr/>
            </p:nvSpPr>
            <p:spPr>
              <a:xfrm rot="21381799">
                <a:off x="2543549" y="3048372"/>
                <a:ext cx="4056900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baseline="-25000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𝐶𝑂</m:t>
                      </m:r>
                      <m:r>
                        <a:rPr lang="en-US" b="0" i="1" baseline="-25000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baseline="-25000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baseline="-25000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baseline="-25000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baseline="-25000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baseline="-25000" smtClean="0">
                          <a:solidFill>
                            <a:srgbClr val="D4A988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solidFill>
                    <a:srgbClr val="D4A988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18D6BE-DE92-4AB6-8561-3758E19D2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81799">
                <a:off x="2543549" y="3048372"/>
                <a:ext cx="4056900" cy="3629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F26CA6F1-C8C8-4286-BA06-D5848BF759DE}"/>
              </a:ext>
            </a:extLst>
          </p:cNvPr>
          <p:cNvSpPr/>
          <p:nvPr/>
        </p:nvSpPr>
        <p:spPr>
          <a:xfrm rot="5400000">
            <a:off x="4244795" y="1441793"/>
            <a:ext cx="1105513" cy="1506146"/>
          </a:xfrm>
          <a:prstGeom prst="rect">
            <a:avLst/>
          </a:prstGeom>
          <a:solidFill>
            <a:srgbClr val="FFF2C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28E205-CE39-4561-8681-6BAAD1AF6056}"/>
              </a:ext>
            </a:extLst>
          </p:cNvPr>
          <p:cNvSpPr txBox="1"/>
          <p:nvPr/>
        </p:nvSpPr>
        <p:spPr>
          <a:xfrm>
            <a:off x="2651759" y="2182103"/>
            <a:ext cx="384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300" dirty="0">
                <a:solidFill>
                  <a:srgbClr val="FF6655"/>
                </a:solidFill>
                <a:latin typeface="Gentium Basic" panose="02000503060000020004" pitchFamily="2" charset="0"/>
                <a:cs typeface="Leelawadee" panose="020B0502040204020203" pitchFamily="34" charset="-34"/>
              </a:rPr>
              <a:t>Biology</a:t>
            </a:r>
          </a:p>
        </p:txBody>
      </p:sp>
      <p:sp>
        <p:nvSpPr>
          <p:cNvPr id="2" name="Rounded Rectangle 20">
            <a:extLst>
              <a:ext uri="{FF2B5EF4-FFF2-40B4-BE49-F238E27FC236}">
                <a16:creationId xmlns:a16="http://schemas.microsoft.com/office/drawing/2014/main" id="{4A0CFD6B-C4A0-42F8-BA15-FD66A8557F22}"/>
              </a:ext>
            </a:extLst>
          </p:cNvPr>
          <p:cNvSpPr>
            <a:spLocks noChangeAspect="1"/>
          </p:cNvSpPr>
          <p:nvPr/>
        </p:nvSpPr>
        <p:spPr>
          <a:xfrm>
            <a:off x="2651759" y="1642110"/>
            <a:ext cx="3840480" cy="1920240"/>
          </a:xfrm>
          <a:prstGeom prst="roundRect">
            <a:avLst>
              <a:gd name="adj" fmla="val 16126"/>
            </a:avLst>
          </a:prstGeom>
          <a:noFill/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3930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>
            <a:spLocks noChangeAspect="1"/>
          </p:cNvSpPr>
          <p:nvPr/>
        </p:nvSpPr>
        <p:spPr>
          <a:xfrm>
            <a:off x="2651760" y="1611630"/>
            <a:ext cx="3840480" cy="1920240"/>
          </a:xfrm>
          <a:prstGeom prst="roundRect">
            <a:avLst>
              <a:gd name="adj" fmla="val 16126"/>
            </a:avLst>
          </a:prstGeom>
          <a:gradFill flip="none" rotWithShape="1">
            <a:gsLst>
              <a:gs pos="100000">
                <a:schemeClr val="bg1">
                  <a:lumMod val="75000"/>
                </a:schemeClr>
              </a:gs>
              <a:gs pos="31000">
                <a:schemeClr val="bg1">
                  <a:lumMod val="95000"/>
                </a:schemeClr>
              </a:gs>
            </a:gsLst>
            <a:lin ang="2700000" scaled="1"/>
            <a:tileRect/>
          </a:gradFill>
          <a:ln w="762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0587" y="1725860"/>
            <a:ext cx="38404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R DARLING" pitchFamily="2" charset="0"/>
              </a:rPr>
              <a:t>Under</a:t>
            </a:r>
          </a:p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R DARLING" pitchFamily="2" charset="0"/>
              </a:rPr>
              <a:t>Construction!</a:t>
            </a:r>
          </a:p>
        </p:txBody>
      </p:sp>
      <p:sp>
        <p:nvSpPr>
          <p:cNvPr id="5" name="Oval 4"/>
          <p:cNvSpPr/>
          <p:nvPr/>
        </p:nvSpPr>
        <p:spPr>
          <a:xfrm>
            <a:off x="2895600" y="180975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95600" y="318135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96000" y="318135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96000" y="180975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37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146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>
            <a:spLocks noChangeAspect="1"/>
          </p:cNvSpPr>
          <p:nvPr/>
        </p:nvSpPr>
        <p:spPr>
          <a:xfrm>
            <a:off x="2582608" y="1422920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 rot="21373185">
            <a:off x="3164091" y="2618293"/>
            <a:ext cx="182880" cy="182880"/>
          </a:xfrm>
          <a:prstGeom prst="ellipse">
            <a:avLst/>
          </a:prstGeom>
          <a:solidFill>
            <a:srgbClr val="FBE39B">
              <a:alpha val="69804"/>
            </a:srgbClr>
          </a:solidFill>
          <a:ln>
            <a:solidFill>
              <a:srgbClr val="6633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21164723">
            <a:off x="5167513" y="1611786"/>
            <a:ext cx="914400" cy="182880"/>
          </a:xfrm>
          <a:prstGeom prst="rect">
            <a:avLst/>
          </a:prstGeom>
          <a:solidFill>
            <a:srgbClr val="FBE39B">
              <a:alpha val="69804"/>
            </a:srgbClr>
          </a:solidFill>
          <a:ln>
            <a:solidFill>
              <a:srgbClr val="6633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/>
          <p:cNvSpPr/>
          <p:nvPr/>
        </p:nvSpPr>
        <p:spPr>
          <a:xfrm rot="20914002">
            <a:off x="2755225" y="1629098"/>
            <a:ext cx="548640" cy="548640"/>
          </a:xfrm>
          <a:prstGeom prst="plus">
            <a:avLst>
              <a:gd name="adj" fmla="val 41411"/>
            </a:avLst>
          </a:prstGeom>
          <a:solidFill>
            <a:srgbClr val="FBE39B">
              <a:alpha val="69804"/>
            </a:srgbClr>
          </a:solidFill>
          <a:ln>
            <a:solidFill>
              <a:srgbClr val="6633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/>
          <p:cNvSpPr/>
          <p:nvPr/>
        </p:nvSpPr>
        <p:spPr>
          <a:xfrm rot="3205812">
            <a:off x="5326296" y="2349803"/>
            <a:ext cx="914400" cy="914400"/>
          </a:xfrm>
          <a:prstGeom prst="plus">
            <a:avLst>
              <a:gd name="adj" fmla="val 39810"/>
            </a:avLst>
          </a:prstGeom>
          <a:solidFill>
            <a:srgbClr val="FBE39B">
              <a:alpha val="69804"/>
            </a:srgbClr>
          </a:solidFill>
          <a:ln>
            <a:solidFill>
              <a:srgbClr val="6633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6648" y="1775075"/>
            <a:ext cx="7772400" cy="1015663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rgbClr val="663300"/>
                </a:solidFill>
                <a:latin typeface="Bahnschrift" pitchFamily="34" charset="0"/>
                <a:cs typeface="Courier New" pitchFamily="49" charset="0"/>
              </a:rPr>
              <a:t>algebra</a:t>
            </a:r>
          </a:p>
        </p:txBody>
      </p:sp>
      <p:sp>
        <p:nvSpPr>
          <p:cNvPr id="12" name="Rectangle 11"/>
          <p:cNvSpPr/>
          <p:nvPr/>
        </p:nvSpPr>
        <p:spPr>
          <a:xfrm rot="20975628">
            <a:off x="2988012" y="2847042"/>
            <a:ext cx="640080" cy="182880"/>
          </a:xfrm>
          <a:prstGeom prst="rect">
            <a:avLst/>
          </a:prstGeom>
          <a:solidFill>
            <a:srgbClr val="FBE39B">
              <a:alpha val="69804"/>
            </a:srgbClr>
          </a:solidFill>
          <a:ln>
            <a:solidFill>
              <a:srgbClr val="6633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rot="21373185">
            <a:off x="3261358" y="3075789"/>
            <a:ext cx="182880" cy="182880"/>
          </a:xfrm>
          <a:prstGeom prst="ellipse">
            <a:avLst/>
          </a:prstGeom>
          <a:solidFill>
            <a:srgbClr val="FBE39B">
              <a:alpha val="69804"/>
            </a:srgbClr>
          </a:solidFill>
          <a:ln>
            <a:solidFill>
              <a:srgbClr val="6633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38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>
            <a:spLocks noChangeAspect="1"/>
          </p:cNvSpPr>
          <p:nvPr/>
        </p:nvSpPr>
        <p:spPr>
          <a:xfrm>
            <a:off x="2651760" y="1611630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Isosceles Triangle 3"/>
          <p:cNvSpPr/>
          <p:nvPr/>
        </p:nvSpPr>
        <p:spPr>
          <a:xfrm rot="783860">
            <a:off x="2867887" y="1838572"/>
            <a:ext cx="533400" cy="502920"/>
          </a:xfrm>
          <a:prstGeom prst="triangle">
            <a:avLst>
              <a:gd name="adj" fmla="val 52779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20802441">
            <a:off x="5446001" y="2806295"/>
            <a:ext cx="640080" cy="54864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21264519">
            <a:off x="3000678" y="2845687"/>
            <a:ext cx="901092" cy="4698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irect Access Storage 6"/>
          <p:cNvSpPr/>
          <p:nvPr/>
        </p:nvSpPr>
        <p:spPr>
          <a:xfrm rot="21260978">
            <a:off x="4982156" y="1757415"/>
            <a:ext cx="762000" cy="482156"/>
          </a:xfrm>
          <a:prstGeom prst="flowChartMagneticDrum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gonal Stripe 7"/>
          <p:cNvSpPr/>
          <p:nvPr/>
        </p:nvSpPr>
        <p:spPr>
          <a:xfrm rot="3240069">
            <a:off x="3821544" y="1943631"/>
            <a:ext cx="765660" cy="664561"/>
          </a:xfrm>
          <a:prstGeom prst="diagStrip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19660872">
            <a:off x="4229024" y="2584802"/>
            <a:ext cx="685951" cy="685800"/>
          </a:xfrm>
          <a:custGeom>
            <a:avLst/>
            <a:gdLst>
              <a:gd name="connsiteX0" fmla="*/ 0 w 609600"/>
              <a:gd name="connsiteY0" fmla="*/ 0 h 468421"/>
              <a:gd name="connsiteX1" fmla="*/ 609600 w 609600"/>
              <a:gd name="connsiteY1" fmla="*/ 0 h 468421"/>
              <a:gd name="connsiteX2" fmla="*/ 609600 w 609600"/>
              <a:gd name="connsiteY2" fmla="*/ 468421 h 468421"/>
              <a:gd name="connsiteX3" fmla="*/ 0 w 609600"/>
              <a:gd name="connsiteY3" fmla="*/ 468421 h 468421"/>
              <a:gd name="connsiteX4" fmla="*/ 0 w 609600"/>
              <a:gd name="connsiteY4" fmla="*/ 0 h 468421"/>
              <a:gd name="connsiteX0" fmla="*/ 0 w 609600"/>
              <a:gd name="connsiteY0" fmla="*/ 334241 h 802662"/>
              <a:gd name="connsiteX1" fmla="*/ 294409 w 609600"/>
              <a:gd name="connsiteY1" fmla="*/ 0 h 802662"/>
              <a:gd name="connsiteX2" fmla="*/ 609600 w 609600"/>
              <a:gd name="connsiteY2" fmla="*/ 334241 h 802662"/>
              <a:gd name="connsiteX3" fmla="*/ 609600 w 609600"/>
              <a:gd name="connsiteY3" fmla="*/ 802662 h 802662"/>
              <a:gd name="connsiteX4" fmla="*/ 0 w 609600"/>
              <a:gd name="connsiteY4" fmla="*/ 802662 h 802662"/>
              <a:gd name="connsiteX5" fmla="*/ 0 w 609600"/>
              <a:gd name="connsiteY5" fmla="*/ 334241 h 802662"/>
              <a:gd name="connsiteX0" fmla="*/ 0 w 609600"/>
              <a:gd name="connsiteY0" fmla="*/ 334241 h 802662"/>
              <a:gd name="connsiteX1" fmla="*/ 294409 w 609600"/>
              <a:gd name="connsiteY1" fmla="*/ 0 h 802662"/>
              <a:gd name="connsiteX2" fmla="*/ 609600 w 609600"/>
              <a:gd name="connsiteY2" fmla="*/ 334241 h 802662"/>
              <a:gd name="connsiteX3" fmla="*/ 609600 w 609600"/>
              <a:gd name="connsiteY3" fmla="*/ 802662 h 802662"/>
              <a:gd name="connsiteX4" fmla="*/ 0 w 609600"/>
              <a:gd name="connsiteY4" fmla="*/ 802662 h 802662"/>
              <a:gd name="connsiteX5" fmla="*/ 0 w 609600"/>
              <a:gd name="connsiteY5" fmla="*/ 334241 h 802662"/>
              <a:gd name="connsiteX0" fmla="*/ 0 w 609600"/>
              <a:gd name="connsiteY0" fmla="*/ 334241 h 802662"/>
              <a:gd name="connsiteX1" fmla="*/ 294409 w 609600"/>
              <a:gd name="connsiteY1" fmla="*/ 0 h 802662"/>
              <a:gd name="connsiteX2" fmla="*/ 609600 w 609600"/>
              <a:gd name="connsiteY2" fmla="*/ 334241 h 802662"/>
              <a:gd name="connsiteX3" fmla="*/ 609600 w 609600"/>
              <a:gd name="connsiteY3" fmla="*/ 802662 h 802662"/>
              <a:gd name="connsiteX4" fmla="*/ 0 w 609600"/>
              <a:gd name="connsiteY4" fmla="*/ 802662 h 802662"/>
              <a:gd name="connsiteX5" fmla="*/ 0 w 609600"/>
              <a:gd name="connsiteY5" fmla="*/ 334241 h 802662"/>
              <a:gd name="connsiteX0" fmla="*/ 0 w 609600"/>
              <a:gd name="connsiteY0" fmla="*/ 334241 h 802662"/>
              <a:gd name="connsiteX1" fmla="*/ 294409 w 609600"/>
              <a:gd name="connsiteY1" fmla="*/ 0 h 802662"/>
              <a:gd name="connsiteX2" fmla="*/ 609600 w 609600"/>
              <a:gd name="connsiteY2" fmla="*/ 334241 h 802662"/>
              <a:gd name="connsiteX3" fmla="*/ 609600 w 609600"/>
              <a:gd name="connsiteY3" fmla="*/ 802662 h 802662"/>
              <a:gd name="connsiteX4" fmla="*/ 0 w 609600"/>
              <a:gd name="connsiteY4" fmla="*/ 802662 h 802662"/>
              <a:gd name="connsiteX5" fmla="*/ 0 w 609600"/>
              <a:gd name="connsiteY5" fmla="*/ 334241 h 802662"/>
              <a:gd name="connsiteX0" fmla="*/ 0 w 609600"/>
              <a:gd name="connsiteY0" fmla="*/ 334241 h 802662"/>
              <a:gd name="connsiteX1" fmla="*/ 294409 w 609600"/>
              <a:gd name="connsiteY1" fmla="*/ 0 h 802662"/>
              <a:gd name="connsiteX2" fmla="*/ 609600 w 609600"/>
              <a:gd name="connsiteY2" fmla="*/ 334241 h 802662"/>
              <a:gd name="connsiteX3" fmla="*/ 609600 w 609600"/>
              <a:gd name="connsiteY3" fmla="*/ 802662 h 802662"/>
              <a:gd name="connsiteX4" fmla="*/ 0 w 609600"/>
              <a:gd name="connsiteY4" fmla="*/ 802662 h 802662"/>
              <a:gd name="connsiteX5" fmla="*/ 0 w 609600"/>
              <a:gd name="connsiteY5" fmla="*/ 334241 h 802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" h="802662">
                <a:moveTo>
                  <a:pt x="0" y="334241"/>
                </a:moveTo>
                <a:cubicBezTo>
                  <a:pt x="251938" y="49468"/>
                  <a:pt x="20258" y="313539"/>
                  <a:pt x="294409" y="0"/>
                </a:cubicBezTo>
                <a:lnTo>
                  <a:pt x="609600" y="334241"/>
                </a:lnTo>
                <a:lnTo>
                  <a:pt x="609600" y="802662"/>
                </a:lnTo>
                <a:lnTo>
                  <a:pt x="0" y="802662"/>
                </a:lnTo>
                <a:lnTo>
                  <a:pt x="0" y="334241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324100" y="1733550"/>
            <a:ext cx="449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00B050"/>
                </a:solidFill>
                <a:latin typeface="Agency FB" pitchFamily="34" charset="0"/>
              </a:rPr>
              <a:t>geometry</a:t>
            </a:r>
          </a:p>
        </p:txBody>
      </p:sp>
    </p:spTree>
    <p:extLst>
      <p:ext uri="{BB962C8B-B14F-4D97-AF65-F5344CB8AC3E}">
        <p14:creationId xmlns:p14="http://schemas.microsoft.com/office/powerpoint/2010/main" val="4242775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>
            <a:spLocks noChangeAspect="1"/>
          </p:cNvSpPr>
          <p:nvPr/>
        </p:nvSpPr>
        <p:spPr>
          <a:xfrm>
            <a:off x="2651760" y="1611629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 rot="171985">
                <a:off x="2962559" y="2886014"/>
                <a:ext cx="2286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D4A988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solidFill>
                                <a:srgbClr val="D4A988"/>
                              </a:solidFill>
                              <a:latin typeface="Cambria Math"/>
                              <a:sym typeface="Symbol"/>
                            </a:rPr>
                            <m:t>𝑠𝑖𝑛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D4A988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D4A988"/>
                                  </a:solidFill>
                                  <a:latin typeface="Cambria Math"/>
                                  <a:sym typeface="Symbol"/>
                                </a:rPr>
                                <m:t>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/>
                          <a:sym typeface="Symbol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D4A988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solidFill>
                                <a:srgbClr val="D4A988"/>
                              </a:solidFill>
                              <a:latin typeface="Cambria Math"/>
                              <a:sym typeface="Symbol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D4A988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D4A988"/>
                                  </a:solidFill>
                                  <a:latin typeface="Cambria Math"/>
                                  <a:sym typeface="Symbol"/>
                                </a:rPr>
                                <m:t>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rgbClr val="D4A988"/>
                          </a:solidFill>
                          <a:latin typeface="Cambria Math"/>
                          <a:sym typeface="Symbol"/>
                        </a:rPr>
                        <m:t>=1</m:t>
                      </m:r>
                    </m:oMath>
                  </m:oMathPara>
                </a14:m>
                <a:endParaRPr lang="en-US" i="1" dirty="0">
                  <a:solidFill>
                    <a:srgbClr val="D4A988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1985">
                <a:off x="2962559" y="2886014"/>
                <a:ext cx="2286000" cy="369332"/>
              </a:xfrm>
              <a:prstGeom prst="rect">
                <a:avLst/>
              </a:prstGeom>
              <a:blipFill rotWithShape="1">
                <a:blip r:embed="rId2"/>
                <a:stretch>
                  <a:fillRect r="-1583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 rot="21426261">
                <a:off x="3224211" y="1893162"/>
                <a:ext cx="2050048" cy="733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E1C1A9"/>
                          </a:solidFill>
                          <a:latin typeface="Cambria Math"/>
                        </a:rPr>
                        <m:t>𝑡𝑎𝑛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rgbClr val="E1C1A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rgbClr val="E1C1A9"/>
                              </a:solidFill>
                              <a:latin typeface="Cambria Math"/>
                              <a:sym typeface="Symbol"/>
                            </a:rPr>
                            <m:t>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E1C1A9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rgbClr val="E1C1A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E1C1A9"/>
                              </a:solidFill>
                              <a:latin typeface="Cambria Math"/>
                            </a:rPr>
                            <m:t>𝑠𝑖𝑛</m:t>
                          </m:r>
                          <m:r>
                            <a:rPr lang="en-US" sz="2000" b="0" i="1" smtClean="0">
                              <a:solidFill>
                                <a:srgbClr val="E1C1A9"/>
                              </a:solidFill>
                              <a:latin typeface="Cambria Math"/>
                            </a:rPr>
                            <m:t>⁡()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E1C1A9"/>
                              </a:solidFill>
                              <a:latin typeface="Cambria Math"/>
                            </a:rPr>
                            <m:t>𝑐𝑜𝑠</m:t>
                          </m:r>
                          <m:r>
                            <a:rPr lang="en-US" sz="2000" b="0" i="1" smtClean="0">
                              <a:solidFill>
                                <a:srgbClr val="E1C1A9"/>
                              </a:solidFill>
                              <a:latin typeface="Cambria Math"/>
                            </a:rPr>
                            <m:t>⁡()</m:t>
                          </m:r>
                        </m:den>
                      </m:f>
                    </m:oMath>
                  </m:oMathPara>
                </a14:m>
                <a:endParaRPr lang="en-US" sz="2000" i="1" dirty="0">
                  <a:solidFill>
                    <a:srgbClr val="E1C1A9"/>
                  </a:solidFill>
                  <a:latin typeface="Bradley Hand ITC" pitchFamily="66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26261">
                <a:off x="3224211" y="1893162"/>
                <a:ext cx="2050048" cy="733149"/>
              </a:xfrm>
              <a:prstGeom prst="rect">
                <a:avLst/>
              </a:prstGeom>
              <a:blipFill rotWithShape="1">
                <a:blip r:embed="rId3"/>
                <a:stretch>
                  <a:fillRect r="-3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5867400" y="1657349"/>
            <a:ext cx="0" cy="1828800"/>
          </a:xfrm>
          <a:prstGeom prst="line">
            <a:avLst/>
          </a:prstGeom>
          <a:ln w="57150">
            <a:solidFill>
              <a:schemeClr val="accent1">
                <a:shade val="95000"/>
                <a:satMod val="105000"/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655304" y="3181350"/>
            <a:ext cx="3836936" cy="0"/>
          </a:xfrm>
          <a:prstGeom prst="line">
            <a:avLst/>
          </a:prstGeom>
          <a:ln w="57150">
            <a:solidFill>
              <a:schemeClr val="accent1">
                <a:shade val="95000"/>
                <a:satMod val="105000"/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4953000" y="2266950"/>
            <a:ext cx="1828800" cy="1828800"/>
          </a:xfrm>
          <a:prstGeom prst="arc">
            <a:avLst>
              <a:gd name="adj1" fmla="val 9468080"/>
              <a:gd name="adj2" fmla="val 18834930"/>
            </a:avLst>
          </a:prstGeom>
          <a:ln w="38100">
            <a:solidFill>
              <a:schemeClr val="tx2">
                <a:lumMod val="75000"/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6492240" y="2038350"/>
            <a:ext cx="0" cy="1219200"/>
          </a:xfrm>
          <a:prstGeom prst="line">
            <a:avLst/>
          </a:prstGeom>
          <a:ln w="7620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191000" y="2038350"/>
            <a:ext cx="1676400" cy="1143000"/>
          </a:xfrm>
          <a:prstGeom prst="line">
            <a:avLst/>
          </a:prstGeom>
          <a:ln w="28575">
            <a:solidFill>
              <a:schemeClr val="accent1">
                <a:shade val="95000"/>
                <a:satMod val="10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334000" y="2419350"/>
            <a:ext cx="533400" cy="762000"/>
          </a:xfrm>
          <a:prstGeom prst="line">
            <a:avLst/>
          </a:prstGeom>
          <a:ln w="28575">
            <a:solidFill>
              <a:schemeClr val="accent1">
                <a:shade val="95000"/>
                <a:satMod val="10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Isosceles Triangle 35"/>
          <p:cNvSpPr/>
          <p:nvPr/>
        </p:nvSpPr>
        <p:spPr>
          <a:xfrm rot="970080">
            <a:off x="3075572" y="1654520"/>
            <a:ext cx="580188" cy="374658"/>
          </a:xfrm>
          <a:prstGeom prst="triangle">
            <a:avLst>
              <a:gd name="adj" fmla="val 100000"/>
            </a:avLst>
          </a:prstGeom>
          <a:noFill/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961508">
            <a:off x="2958004" y="2005707"/>
            <a:ext cx="577543" cy="533400"/>
          </a:xfrm>
          <a:prstGeom prst="rect">
            <a:avLst/>
          </a:prstGeom>
          <a:solidFill>
            <a:srgbClr val="4F81BD">
              <a:alpha val="5000"/>
            </a:srgb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55304" y="2156250"/>
            <a:ext cx="384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0066"/>
                </a:solidFill>
                <a:latin typeface="Imprint MT Shadow" pitchFamily="82" charset="0"/>
              </a:rPr>
              <a:t>trigonometry</a:t>
            </a:r>
          </a:p>
        </p:txBody>
      </p:sp>
      <p:sp>
        <p:nvSpPr>
          <p:cNvPr id="38" name="Rectangle 37"/>
          <p:cNvSpPr/>
          <p:nvPr/>
        </p:nvSpPr>
        <p:spPr>
          <a:xfrm rot="961508">
            <a:off x="3642415" y="1792656"/>
            <a:ext cx="374904" cy="374904"/>
          </a:xfrm>
          <a:prstGeom prst="rect">
            <a:avLst/>
          </a:prstGeom>
          <a:solidFill>
            <a:srgbClr val="4F81BD">
              <a:alpha val="5000"/>
            </a:srgb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655304" y="2038350"/>
            <a:ext cx="0" cy="1219200"/>
          </a:xfrm>
          <a:prstGeom prst="line">
            <a:avLst/>
          </a:prstGeom>
          <a:ln w="7620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800600" y="3531869"/>
            <a:ext cx="533400" cy="1"/>
          </a:xfrm>
          <a:prstGeom prst="line">
            <a:avLst/>
          </a:prstGeom>
          <a:ln w="7620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761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>
            <a:spLocks noChangeAspect="1"/>
          </p:cNvSpPr>
          <p:nvPr/>
        </p:nvSpPr>
        <p:spPr>
          <a:xfrm>
            <a:off x="2651760" y="1611629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2865120" y="1809751"/>
            <a:ext cx="182880" cy="182880"/>
          </a:xfrm>
          <a:prstGeom prst="ellipse">
            <a:avLst/>
          </a:prstGeom>
          <a:solidFill>
            <a:srgbClr val="FFCC66">
              <a:alpha val="40000"/>
            </a:srgbClr>
          </a:solidFill>
          <a:ln>
            <a:solidFill>
              <a:srgbClr val="990000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65120" y="2114551"/>
            <a:ext cx="182880" cy="182880"/>
          </a:xfrm>
          <a:prstGeom prst="ellipse">
            <a:avLst/>
          </a:prstGeom>
          <a:solidFill>
            <a:srgbClr val="FFCC66">
              <a:alpha val="40000"/>
            </a:srgbClr>
          </a:solidFill>
          <a:ln>
            <a:solidFill>
              <a:srgbClr val="990000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65120" y="2419351"/>
            <a:ext cx="182880" cy="182880"/>
          </a:xfrm>
          <a:prstGeom prst="ellipse">
            <a:avLst/>
          </a:prstGeom>
          <a:solidFill>
            <a:srgbClr val="FFCC66">
              <a:alpha val="40000"/>
            </a:srgbClr>
          </a:solidFill>
          <a:ln>
            <a:solidFill>
              <a:srgbClr val="990000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69920" y="1809751"/>
            <a:ext cx="182880" cy="182880"/>
          </a:xfrm>
          <a:prstGeom prst="ellipse">
            <a:avLst/>
          </a:prstGeom>
          <a:solidFill>
            <a:srgbClr val="FFCC66">
              <a:alpha val="40000"/>
            </a:srgbClr>
          </a:solidFill>
          <a:ln>
            <a:solidFill>
              <a:srgbClr val="990000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169920" y="2114551"/>
            <a:ext cx="182880" cy="182880"/>
          </a:xfrm>
          <a:prstGeom prst="ellipse">
            <a:avLst/>
          </a:prstGeom>
          <a:solidFill>
            <a:srgbClr val="FFCC66">
              <a:alpha val="40000"/>
            </a:srgbClr>
          </a:solidFill>
          <a:ln>
            <a:solidFill>
              <a:srgbClr val="990000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74720" y="1809751"/>
            <a:ext cx="182880" cy="182880"/>
          </a:xfrm>
          <a:prstGeom prst="ellipse">
            <a:avLst/>
          </a:prstGeom>
          <a:solidFill>
            <a:srgbClr val="FFCC66">
              <a:alpha val="40000"/>
            </a:srgbClr>
          </a:solidFill>
          <a:ln>
            <a:solidFill>
              <a:srgbClr val="990000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65120" y="2724150"/>
            <a:ext cx="182880" cy="182880"/>
          </a:xfrm>
          <a:prstGeom prst="ellipse">
            <a:avLst/>
          </a:prstGeom>
          <a:solidFill>
            <a:srgbClr val="FFCC66">
              <a:alpha val="40000"/>
            </a:srgbClr>
          </a:solidFill>
          <a:ln>
            <a:solidFill>
              <a:srgbClr val="990000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hord 15"/>
          <p:cNvSpPr/>
          <p:nvPr/>
        </p:nvSpPr>
        <p:spPr>
          <a:xfrm rot="16200000">
            <a:off x="3169920" y="2419351"/>
            <a:ext cx="182880" cy="182880"/>
          </a:xfrm>
          <a:prstGeom prst="chord">
            <a:avLst>
              <a:gd name="adj1" fmla="val 10771955"/>
              <a:gd name="adj2" fmla="val 31497"/>
            </a:avLst>
          </a:prstGeom>
          <a:solidFill>
            <a:srgbClr val="FFCC66">
              <a:alpha val="40000"/>
            </a:srgbClr>
          </a:solidFill>
          <a:ln>
            <a:solidFill>
              <a:srgbClr val="990000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hord 16"/>
          <p:cNvSpPr/>
          <p:nvPr/>
        </p:nvSpPr>
        <p:spPr>
          <a:xfrm rot="16200000">
            <a:off x="3779520" y="1809751"/>
            <a:ext cx="182880" cy="182880"/>
          </a:xfrm>
          <a:prstGeom prst="chord">
            <a:avLst>
              <a:gd name="adj1" fmla="val 10771955"/>
              <a:gd name="adj2" fmla="val 31497"/>
            </a:avLst>
          </a:prstGeom>
          <a:solidFill>
            <a:srgbClr val="FFCC66">
              <a:alpha val="40000"/>
            </a:srgbClr>
          </a:solidFill>
          <a:ln>
            <a:solidFill>
              <a:srgbClr val="990000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474720" y="2114551"/>
            <a:ext cx="182880" cy="182880"/>
          </a:xfrm>
          <a:prstGeom prst="ellipse">
            <a:avLst/>
          </a:prstGeom>
          <a:solidFill>
            <a:srgbClr val="FFCC66">
              <a:alpha val="40000"/>
            </a:srgbClr>
          </a:solidFill>
          <a:ln>
            <a:solidFill>
              <a:srgbClr val="990000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105400" y="1779269"/>
                <a:ext cx="1295400" cy="93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  <m:e>
                          <m: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b="1" i="1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1779269"/>
                <a:ext cx="1295400" cy="931217"/>
              </a:xfrm>
              <a:prstGeom prst="rect">
                <a:avLst/>
              </a:prstGeom>
              <a:blipFill rotWithShape="1">
                <a:blip r:embed="rId2"/>
                <a:stretch>
                  <a:fillRect r="-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3875818" y="2700872"/>
            <a:ext cx="26164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E0C0A8"/>
                </a:solidFill>
                <a:latin typeface="Bradley Hand ITC" pitchFamily="66" charset="0"/>
              </a:rPr>
              <a:t>1, 3, 5 …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51760" y="1611629"/>
            <a:ext cx="384048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800" dirty="0">
                <a:solidFill>
                  <a:srgbClr val="FF3300"/>
                </a:solidFill>
                <a:latin typeface="Gabriola" pitchFamily="82" charset="0"/>
              </a:rPr>
              <a:t>sequence</a:t>
            </a:r>
          </a:p>
        </p:txBody>
      </p:sp>
    </p:spTree>
    <p:extLst>
      <p:ext uri="{BB962C8B-B14F-4D97-AF65-F5344CB8AC3E}">
        <p14:creationId xmlns:p14="http://schemas.microsoft.com/office/powerpoint/2010/main" val="3059806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>
            <a:spLocks noChangeAspect="1"/>
          </p:cNvSpPr>
          <p:nvPr/>
        </p:nvSpPr>
        <p:spPr>
          <a:xfrm>
            <a:off x="2651760" y="1611629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 descr="Image result for car clip art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0" t="22506" r="3740" b="28691"/>
          <a:stretch/>
        </p:blipFill>
        <p:spPr bwMode="auto">
          <a:xfrm rot="21119440">
            <a:off x="5249438" y="3026344"/>
            <a:ext cx="424062" cy="223448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 rot="21119363">
            <a:off x="5216121" y="2954434"/>
            <a:ext cx="491198" cy="361843"/>
          </a:xfrm>
          <a:prstGeom prst="rect">
            <a:avLst/>
          </a:prstGeom>
          <a:solidFill>
            <a:srgbClr val="FFF2C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953351" y="3157813"/>
            <a:ext cx="2565176" cy="382831"/>
          </a:xfrm>
          <a:custGeom>
            <a:avLst/>
            <a:gdLst>
              <a:gd name="connsiteX0" fmla="*/ 0 w 2658140"/>
              <a:gd name="connsiteY0" fmla="*/ 350874 h 350874"/>
              <a:gd name="connsiteX1" fmla="*/ 606056 w 2658140"/>
              <a:gd name="connsiteY1" fmla="*/ 127591 h 350874"/>
              <a:gd name="connsiteX2" fmla="*/ 967563 w 2658140"/>
              <a:gd name="connsiteY2" fmla="*/ 127591 h 350874"/>
              <a:gd name="connsiteX3" fmla="*/ 1796902 w 2658140"/>
              <a:gd name="connsiteY3" fmla="*/ 42530 h 350874"/>
              <a:gd name="connsiteX4" fmla="*/ 2200940 w 2658140"/>
              <a:gd name="connsiteY4" fmla="*/ 85060 h 350874"/>
              <a:gd name="connsiteX5" fmla="*/ 2658140 w 2658140"/>
              <a:gd name="connsiteY5" fmla="*/ 0 h 350874"/>
              <a:gd name="connsiteX0" fmla="*/ 70682 w 2728822"/>
              <a:gd name="connsiteY0" fmla="*/ 350874 h 352876"/>
              <a:gd name="connsiteX1" fmla="*/ 38784 w 2728822"/>
              <a:gd name="connsiteY1" fmla="*/ 329609 h 352876"/>
              <a:gd name="connsiteX2" fmla="*/ 676738 w 2728822"/>
              <a:gd name="connsiteY2" fmla="*/ 127591 h 352876"/>
              <a:gd name="connsiteX3" fmla="*/ 1038245 w 2728822"/>
              <a:gd name="connsiteY3" fmla="*/ 127591 h 352876"/>
              <a:gd name="connsiteX4" fmla="*/ 1867584 w 2728822"/>
              <a:gd name="connsiteY4" fmla="*/ 42530 h 352876"/>
              <a:gd name="connsiteX5" fmla="*/ 2271622 w 2728822"/>
              <a:gd name="connsiteY5" fmla="*/ 85060 h 352876"/>
              <a:gd name="connsiteX6" fmla="*/ 2728822 w 2728822"/>
              <a:gd name="connsiteY6" fmla="*/ 0 h 352876"/>
              <a:gd name="connsiteX0" fmla="*/ 20 w 2658160"/>
              <a:gd name="connsiteY0" fmla="*/ 350874 h 375098"/>
              <a:gd name="connsiteX1" fmla="*/ 1201499 w 2658160"/>
              <a:gd name="connsiteY1" fmla="*/ 361507 h 375098"/>
              <a:gd name="connsiteX2" fmla="*/ 606076 w 2658160"/>
              <a:gd name="connsiteY2" fmla="*/ 127591 h 375098"/>
              <a:gd name="connsiteX3" fmla="*/ 967583 w 2658160"/>
              <a:gd name="connsiteY3" fmla="*/ 127591 h 375098"/>
              <a:gd name="connsiteX4" fmla="*/ 1796922 w 2658160"/>
              <a:gd name="connsiteY4" fmla="*/ 42530 h 375098"/>
              <a:gd name="connsiteX5" fmla="*/ 2200960 w 2658160"/>
              <a:gd name="connsiteY5" fmla="*/ 85060 h 375098"/>
              <a:gd name="connsiteX6" fmla="*/ 2658160 w 2658160"/>
              <a:gd name="connsiteY6" fmla="*/ 0 h 375098"/>
              <a:gd name="connsiteX0" fmla="*/ 1833668 w 2056952"/>
              <a:gd name="connsiteY0" fmla="*/ 340241 h 373441"/>
              <a:gd name="connsiteX1" fmla="*/ 600291 w 2056952"/>
              <a:gd name="connsiteY1" fmla="*/ 361507 h 373441"/>
              <a:gd name="connsiteX2" fmla="*/ 4868 w 2056952"/>
              <a:gd name="connsiteY2" fmla="*/ 127591 h 373441"/>
              <a:gd name="connsiteX3" fmla="*/ 366375 w 2056952"/>
              <a:gd name="connsiteY3" fmla="*/ 127591 h 373441"/>
              <a:gd name="connsiteX4" fmla="*/ 1195714 w 2056952"/>
              <a:gd name="connsiteY4" fmla="*/ 42530 h 373441"/>
              <a:gd name="connsiteX5" fmla="*/ 1599752 w 2056952"/>
              <a:gd name="connsiteY5" fmla="*/ 85060 h 373441"/>
              <a:gd name="connsiteX6" fmla="*/ 2056952 w 2056952"/>
              <a:gd name="connsiteY6" fmla="*/ 0 h 373441"/>
              <a:gd name="connsiteX0" fmla="*/ 2172323 w 2395607"/>
              <a:gd name="connsiteY0" fmla="*/ 340241 h 342244"/>
              <a:gd name="connsiteX1" fmla="*/ 3281 w 2395607"/>
              <a:gd name="connsiteY1" fmla="*/ 318977 h 342244"/>
              <a:gd name="connsiteX2" fmla="*/ 343523 w 2395607"/>
              <a:gd name="connsiteY2" fmla="*/ 127591 h 342244"/>
              <a:gd name="connsiteX3" fmla="*/ 705030 w 2395607"/>
              <a:gd name="connsiteY3" fmla="*/ 127591 h 342244"/>
              <a:gd name="connsiteX4" fmla="*/ 1534369 w 2395607"/>
              <a:gd name="connsiteY4" fmla="*/ 42530 h 342244"/>
              <a:gd name="connsiteX5" fmla="*/ 1938407 w 2395607"/>
              <a:gd name="connsiteY5" fmla="*/ 85060 h 342244"/>
              <a:gd name="connsiteX6" fmla="*/ 2395607 w 2395607"/>
              <a:gd name="connsiteY6" fmla="*/ 0 h 342244"/>
              <a:gd name="connsiteX0" fmla="*/ 2246649 w 2469933"/>
              <a:gd name="connsiteY0" fmla="*/ 340241 h 348414"/>
              <a:gd name="connsiteX1" fmla="*/ 3179 w 2469933"/>
              <a:gd name="connsiteY1" fmla="*/ 329609 h 348414"/>
              <a:gd name="connsiteX2" fmla="*/ 417849 w 2469933"/>
              <a:gd name="connsiteY2" fmla="*/ 127591 h 348414"/>
              <a:gd name="connsiteX3" fmla="*/ 779356 w 2469933"/>
              <a:gd name="connsiteY3" fmla="*/ 127591 h 348414"/>
              <a:gd name="connsiteX4" fmla="*/ 1608695 w 2469933"/>
              <a:gd name="connsiteY4" fmla="*/ 42530 h 348414"/>
              <a:gd name="connsiteX5" fmla="*/ 2012733 w 2469933"/>
              <a:gd name="connsiteY5" fmla="*/ 85060 h 348414"/>
              <a:gd name="connsiteX6" fmla="*/ 2469933 w 2469933"/>
              <a:gd name="connsiteY6" fmla="*/ 0 h 348414"/>
              <a:gd name="connsiteX0" fmla="*/ 2330490 w 2553774"/>
              <a:gd name="connsiteY0" fmla="*/ 340241 h 340241"/>
              <a:gd name="connsiteX1" fmla="*/ 2341123 w 2553774"/>
              <a:gd name="connsiteY1" fmla="*/ 308345 h 340241"/>
              <a:gd name="connsiteX2" fmla="*/ 87020 w 2553774"/>
              <a:gd name="connsiteY2" fmla="*/ 329609 h 340241"/>
              <a:gd name="connsiteX3" fmla="*/ 501690 w 2553774"/>
              <a:gd name="connsiteY3" fmla="*/ 127591 h 340241"/>
              <a:gd name="connsiteX4" fmla="*/ 863197 w 2553774"/>
              <a:gd name="connsiteY4" fmla="*/ 127591 h 340241"/>
              <a:gd name="connsiteX5" fmla="*/ 1692536 w 2553774"/>
              <a:gd name="connsiteY5" fmla="*/ 42530 h 340241"/>
              <a:gd name="connsiteX6" fmla="*/ 2096574 w 2553774"/>
              <a:gd name="connsiteY6" fmla="*/ 85060 h 340241"/>
              <a:gd name="connsiteX7" fmla="*/ 2553774 w 2553774"/>
              <a:gd name="connsiteY7" fmla="*/ 0 h 340241"/>
              <a:gd name="connsiteX0" fmla="*/ 2330490 w 2553774"/>
              <a:gd name="connsiteY0" fmla="*/ 340241 h 342613"/>
              <a:gd name="connsiteX1" fmla="*/ 2181635 w 2553774"/>
              <a:gd name="connsiteY1" fmla="*/ 329610 h 342613"/>
              <a:gd name="connsiteX2" fmla="*/ 87020 w 2553774"/>
              <a:gd name="connsiteY2" fmla="*/ 329609 h 342613"/>
              <a:gd name="connsiteX3" fmla="*/ 501690 w 2553774"/>
              <a:gd name="connsiteY3" fmla="*/ 127591 h 342613"/>
              <a:gd name="connsiteX4" fmla="*/ 863197 w 2553774"/>
              <a:gd name="connsiteY4" fmla="*/ 127591 h 342613"/>
              <a:gd name="connsiteX5" fmla="*/ 1692536 w 2553774"/>
              <a:gd name="connsiteY5" fmla="*/ 42530 h 342613"/>
              <a:gd name="connsiteX6" fmla="*/ 2096574 w 2553774"/>
              <a:gd name="connsiteY6" fmla="*/ 85060 h 342613"/>
              <a:gd name="connsiteX7" fmla="*/ 2553774 w 2553774"/>
              <a:gd name="connsiteY7" fmla="*/ 0 h 342613"/>
              <a:gd name="connsiteX0" fmla="*/ 2532509 w 2553774"/>
              <a:gd name="connsiteY0" fmla="*/ 159488 h 342613"/>
              <a:gd name="connsiteX1" fmla="*/ 2181635 w 2553774"/>
              <a:gd name="connsiteY1" fmla="*/ 329610 h 342613"/>
              <a:gd name="connsiteX2" fmla="*/ 87020 w 2553774"/>
              <a:gd name="connsiteY2" fmla="*/ 329609 h 342613"/>
              <a:gd name="connsiteX3" fmla="*/ 501690 w 2553774"/>
              <a:gd name="connsiteY3" fmla="*/ 127591 h 342613"/>
              <a:gd name="connsiteX4" fmla="*/ 863197 w 2553774"/>
              <a:gd name="connsiteY4" fmla="*/ 127591 h 342613"/>
              <a:gd name="connsiteX5" fmla="*/ 1692536 w 2553774"/>
              <a:gd name="connsiteY5" fmla="*/ 42530 h 342613"/>
              <a:gd name="connsiteX6" fmla="*/ 2096574 w 2553774"/>
              <a:gd name="connsiteY6" fmla="*/ 85060 h 342613"/>
              <a:gd name="connsiteX7" fmla="*/ 2553774 w 2553774"/>
              <a:gd name="connsiteY7" fmla="*/ 0 h 342613"/>
              <a:gd name="connsiteX0" fmla="*/ 2532509 w 2553774"/>
              <a:gd name="connsiteY0" fmla="*/ 159488 h 340254"/>
              <a:gd name="connsiteX1" fmla="*/ 2266696 w 2553774"/>
              <a:gd name="connsiteY1" fmla="*/ 340242 h 340254"/>
              <a:gd name="connsiteX2" fmla="*/ 87020 w 2553774"/>
              <a:gd name="connsiteY2" fmla="*/ 329609 h 340254"/>
              <a:gd name="connsiteX3" fmla="*/ 501690 w 2553774"/>
              <a:gd name="connsiteY3" fmla="*/ 127591 h 340254"/>
              <a:gd name="connsiteX4" fmla="*/ 863197 w 2553774"/>
              <a:gd name="connsiteY4" fmla="*/ 127591 h 340254"/>
              <a:gd name="connsiteX5" fmla="*/ 1692536 w 2553774"/>
              <a:gd name="connsiteY5" fmla="*/ 42530 h 340254"/>
              <a:gd name="connsiteX6" fmla="*/ 2096574 w 2553774"/>
              <a:gd name="connsiteY6" fmla="*/ 85060 h 340254"/>
              <a:gd name="connsiteX7" fmla="*/ 2553774 w 2553774"/>
              <a:gd name="connsiteY7" fmla="*/ 0 h 340254"/>
              <a:gd name="connsiteX0" fmla="*/ 2532509 w 2553774"/>
              <a:gd name="connsiteY0" fmla="*/ 159488 h 340254"/>
              <a:gd name="connsiteX1" fmla="*/ 2213533 w 2553774"/>
              <a:gd name="connsiteY1" fmla="*/ 340242 h 340254"/>
              <a:gd name="connsiteX2" fmla="*/ 87020 w 2553774"/>
              <a:gd name="connsiteY2" fmla="*/ 329609 h 340254"/>
              <a:gd name="connsiteX3" fmla="*/ 501690 w 2553774"/>
              <a:gd name="connsiteY3" fmla="*/ 127591 h 340254"/>
              <a:gd name="connsiteX4" fmla="*/ 863197 w 2553774"/>
              <a:gd name="connsiteY4" fmla="*/ 127591 h 340254"/>
              <a:gd name="connsiteX5" fmla="*/ 1692536 w 2553774"/>
              <a:gd name="connsiteY5" fmla="*/ 42530 h 340254"/>
              <a:gd name="connsiteX6" fmla="*/ 2096574 w 2553774"/>
              <a:gd name="connsiteY6" fmla="*/ 85060 h 340254"/>
              <a:gd name="connsiteX7" fmla="*/ 2553774 w 2553774"/>
              <a:gd name="connsiteY7" fmla="*/ 0 h 340254"/>
              <a:gd name="connsiteX0" fmla="*/ 2553775 w 2555154"/>
              <a:gd name="connsiteY0" fmla="*/ 106326 h 340251"/>
              <a:gd name="connsiteX1" fmla="*/ 2213533 w 2555154"/>
              <a:gd name="connsiteY1" fmla="*/ 340242 h 340251"/>
              <a:gd name="connsiteX2" fmla="*/ 87020 w 2555154"/>
              <a:gd name="connsiteY2" fmla="*/ 329609 h 340251"/>
              <a:gd name="connsiteX3" fmla="*/ 501690 w 2555154"/>
              <a:gd name="connsiteY3" fmla="*/ 127591 h 340251"/>
              <a:gd name="connsiteX4" fmla="*/ 863197 w 2555154"/>
              <a:gd name="connsiteY4" fmla="*/ 127591 h 340251"/>
              <a:gd name="connsiteX5" fmla="*/ 1692536 w 2555154"/>
              <a:gd name="connsiteY5" fmla="*/ 42530 h 340251"/>
              <a:gd name="connsiteX6" fmla="*/ 2096574 w 2555154"/>
              <a:gd name="connsiteY6" fmla="*/ 85060 h 340251"/>
              <a:gd name="connsiteX7" fmla="*/ 2553774 w 2555154"/>
              <a:gd name="connsiteY7" fmla="*/ 0 h 340251"/>
              <a:gd name="connsiteX0" fmla="*/ 2553775 w 2555154"/>
              <a:gd name="connsiteY0" fmla="*/ 148856 h 382781"/>
              <a:gd name="connsiteX1" fmla="*/ 2213533 w 2555154"/>
              <a:gd name="connsiteY1" fmla="*/ 382772 h 382781"/>
              <a:gd name="connsiteX2" fmla="*/ 87020 w 2555154"/>
              <a:gd name="connsiteY2" fmla="*/ 372139 h 382781"/>
              <a:gd name="connsiteX3" fmla="*/ 501690 w 2555154"/>
              <a:gd name="connsiteY3" fmla="*/ 170121 h 382781"/>
              <a:gd name="connsiteX4" fmla="*/ 863197 w 2555154"/>
              <a:gd name="connsiteY4" fmla="*/ 170121 h 382781"/>
              <a:gd name="connsiteX5" fmla="*/ 1692536 w 2555154"/>
              <a:gd name="connsiteY5" fmla="*/ 85060 h 382781"/>
              <a:gd name="connsiteX6" fmla="*/ 2096574 w 2555154"/>
              <a:gd name="connsiteY6" fmla="*/ 127590 h 382781"/>
              <a:gd name="connsiteX7" fmla="*/ 2553774 w 2555154"/>
              <a:gd name="connsiteY7" fmla="*/ 0 h 382781"/>
              <a:gd name="connsiteX0" fmla="*/ 2564408 w 2565176"/>
              <a:gd name="connsiteY0" fmla="*/ 53 h 382831"/>
              <a:gd name="connsiteX1" fmla="*/ 2213533 w 2565176"/>
              <a:gd name="connsiteY1" fmla="*/ 382825 h 382831"/>
              <a:gd name="connsiteX2" fmla="*/ 87020 w 2565176"/>
              <a:gd name="connsiteY2" fmla="*/ 372192 h 382831"/>
              <a:gd name="connsiteX3" fmla="*/ 501690 w 2565176"/>
              <a:gd name="connsiteY3" fmla="*/ 170174 h 382831"/>
              <a:gd name="connsiteX4" fmla="*/ 863197 w 2565176"/>
              <a:gd name="connsiteY4" fmla="*/ 170174 h 382831"/>
              <a:gd name="connsiteX5" fmla="*/ 1692536 w 2565176"/>
              <a:gd name="connsiteY5" fmla="*/ 85113 h 382831"/>
              <a:gd name="connsiteX6" fmla="*/ 2096574 w 2565176"/>
              <a:gd name="connsiteY6" fmla="*/ 127643 h 382831"/>
              <a:gd name="connsiteX7" fmla="*/ 2553774 w 2565176"/>
              <a:gd name="connsiteY7" fmla="*/ 53 h 382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65176" h="382831">
                <a:moveTo>
                  <a:pt x="2564408" y="53"/>
                </a:moveTo>
                <a:cubicBezTo>
                  <a:pt x="2566180" y="-5263"/>
                  <a:pt x="2587445" y="384597"/>
                  <a:pt x="2213533" y="382825"/>
                </a:cubicBezTo>
                <a:lnTo>
                  <a:pt x="87020" y="372192"/>
                </a:lnTo>
                <a:cubicBezTo>
                  <a:pt x="-219552" y="342066"/>
                  <a:pt x="372327" y="203844"/>
                  <a:pt x="501690" y="170174"/>
                </a:cubicBezTo>
                <a:cubicBezTo>
                  <a:pt x="631053" y="136504"/>
                  <a:pt x="664723" y="184351"/>
                  <a:pt x="863197" y="170174"/>
                </a:cubicBezTo>
                <a:cubicBezTo>
                  <a:pt x="1061671" y="155997"/>
                  <a:pt x="1486973" y="92201"/>
                  <a:pt x="1692536" y="85113"/>
                </a:cubicBezTo>
                <a:cubicBezTo>
                  <a:pt x="1898099" y="78025"/>
                  <a:pt x="1953034" y="141820"/>
                  <a:pt x="2096574" y="127643"/>
                </a:cubicBezTo>
                <a:cubicBezTo>
                  <a:pt x="2240114" y="113466"/>
                  <a:pt x="2396944" y="39039"/>
                  <a:pt x="2553774" y="53"/>
                </a:cubicBezTo>
              </a:path>
            </a:pathLst>
          </a:custGeom>
          <a:solidFill>
            <a:schemeClr val="accent6">
              <a:lumMod val="60000"/>
              <a:lumOff val="40000"/>
              <a:alpha val="50000"/>
            </a:schemeClr>
          </a:solidFill>
          <a:ln w="38100">
            <a:solidFill>
              <a:srgbClr val="B400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 descr="Image result for rocket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136" y="1809750"/>
            <a:ext cx="462772" cy="58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 rot="1777306">
            <a:off x="5785423" y="1732234"/>
            <a:ext cx="357595" cy="657094"/>
          </a:xfrm>
          <a:prstGeom prst="rect">
            <a:avLst/>
          </a:prstGeom>
          <a:solidFill>
            <a:srgbClr val="FFF2CC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429851" y="2427534"/>
            <a:ext cx="201168" cy="201168"/>
          </a:xfrm>
          <a:prstGeom prst="ellipse">
            <a:avLst/>
          </a:prstGeom>
          <a:solidFill>
            <a:srgbClr val="FF2929"/>
          </a:solidFill>
          <a:ln>
            <a:solidFill>
              <a:srgbClr val="AA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941321" y="2434764"/>
            <a:ext cx="201168" cy="201168"/>
          </a:xfrm>
          <a:prstGeom prst="ellipse">
            <a:avLst/>
          </a:prstGeom>
          <a:noFill/>
          <a:ln>
            <a:solidFill>
              <a:srgbClr val="AA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H="1" flipV="1">
            <a:off x="3302548" y="1611475"/>
            <a:ext cx="193764" cy="823289"/>
          </a:xfrm>
          <a:prstGeom prst="line">
            <a:avLst/>
          </a:prstGeom>
          <a:ln w="19050">
            <a:solidFill>
              <a:srgbClr val="B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3096768" y="1649137"/>
            <a:ext cx="206336" cy="778397"/>
          </a:xfrm>
          <a:prstGeom prst="line">
            <a:avLst/>
          </a:prstGeom>
          <a:ln w="19050">
            <a:solidFill>
              <a:srgbClr val="B4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 rot="5400000">
            <a:off x="2770378" y="1760394"/>
            <a:ext cx="1074676" cy="852166"/>
          </a:xfrm>
          <a:prstGeom prst="rect">
            <a:avLst/>
          </a:prstGeom>
          <a:solidFill>
            <a:srgbClr val="FFF2CC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Image result for springs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9" b="90000" l="9929" r="8999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594" r="30333" b="28724"/>
          <a:stretch/>
        </p:blipFill>
        <p:spPr bwMode="auto">
          <a:xfrm rot="16200000">
            <a:off x="2988164" y="2627591"/>
            <a:ext cx="342720" cy="101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3003083" y="3306715"/>
            <a:ext cx="260855" cy="1"/>
          </a:xfrm>
          <a:prstGeom prst="straightConnector1">
            <a:avLst/>
          </a:prstGeom>
          <a:ln w="12700">
            <a:solidFill>
              <a:srgbClr val="B4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 rot="5400000">
            <a:off x="2966810" y="2606925"/>
            <a:ext cx="451937" cy="1082038"/>
          </a:xfrm>
          <a:prstGeom prst="rect">
            <a:avLst/>
          </a:prstGeom>
          <a:solidFill>
            <a:srgbClr val="FFF2C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>
            <a:spLocks noChangeAspect="1"/>
          </p:cNvSpPr>
          <p:nvPr/>
        </p:nvSpPr>
        <p:spPr>
          <a:xfrm>
            <a:off x="2651760" y="1620404"/>
            <a:ext cx="3840480" cy="1920240"/>
          </a:xfrm>
          <a:prstGeom prst="roundRect">
            <a:avLst>
              <a:gd name="adj" fmla="val 16126"/>
            </a:avLst>
          </a:prstGeom>
          <a:noFill/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8" name="Picture 4" descr="Image result for physics mechanic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61000"/>
                    </a14:imgEffect>
                    <a14:imgEffect>
                      <a14:colorTemperature colorTemp="7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834430" y="1809750"/>
            <a:ext cx="1475139" cy="43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 rot="5400000">
            <a:off x="4283185" y="1260367"/>
            <a:ext cx="476998" cy="1575770"/>
          </a:xfrm>
          <a:prstGeom prst="rect">
            <a:avLst/>
          </a:prstGeom>
          <a:solidFill>
            <a:srgbClr val="FFF2C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51760" y="2118859"/>
            <a:ext cx="384048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rgbClr val="B40000"/>
                </a:solidFill>
                <a:latin typeface="Jokerman" pitchFamily="82" charset="0"/>
              </a:rPr>
              <a:t>mechanics</a:t>
            </a:r>
          </a:p>
        </p:txBody>
      </p:sp>
    </p:spTree>
    <p:extLst>
      <p:ext uri="{BB962C8B-B14F-4D97-AF65-F5344CB8AC3E}">
        <p14:creationId xmlns:p14="http://schemas.microsoft.com/office/powerpoint/2010/main" val="3085922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>
            <a:spLocks noChangeAspect="1"/>
          </p:cNvSpPr>
          <p:nvPr/>
        </p:nvSpPr>
        <p:spPr>
          <a:xfrm>
            <a:off x="2651760" y="1611629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2971800" y="1657349"/>
            <a:ext cx="0" cy="1828800"/>
          </a:xfrm>
          <a:prstGeom prst="line">
            <a:avLst/>
          </a:prstGeom>
          <a:ln w="57150">
            <a:solidFill>
              <a:schemeClr val="accent5">
                <a:lumMod val="50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2655304" y="3333750"/>
            <a:ext cx="3836936" cy="0"/>
          </a:xfrm>
          <a:prstGeom prst="line">
            <a:avLst/>
          </a:prstGeom>
          <a:ln w="57150">
            <a:solidFill>
              <a:schemeClr val="accent5">
                <a:lumMod val="50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2658141" y="2968598"/>
            <a:ext cx="3754994" cy="476951"/>
          </a:xfrm>
          <a:custGeom>
            <a:avLst/>
            <a:gdLst>
              <a:gd name="connsiteX0" fmla="*/ 0 w 3888522"/>
              <a:gd name="connsiteY0" fmla="*/ 200313 h 481918"/>
              <a:gd name="connsiteX1" fmla="*/ 1679944 w 3888522"/>
              <a:gd name="connsiteY1" fmla="*/ 8927 h 481918"/>
              <a:gd name="connsiteX2" fmla="*/ 3625702 w 3888522"/>
              <a:gd name="connsiteY2" fmla="*/ 455494 h 481918"/>
              <a:gd name="connsiteX3" fmla="*/ 3817088 w 3888522"/>
              <a:gd name="connsiteY3" fmla="*/ 391699 h 481918"/>
              <a:gd name="connsiteX0" fmla="*/ 0 w 3625702"/>
              <a:gd name="connsiteY0" fmla="*/ 200313 h 455494"/>
              <a:gd name="connsiteX1" fmla="*/ 1679944 w 3625702"/>
              <a:gd name="connsiteY1" fmla="*/ 8927 h 455494"/>
              <a:gd name="connsiteX2" fmla="*/ 3625702 w 3625702"/>
              <a:gd name="connsiteY2" fmla="*/ 455494 h 455494"/>
              <a:gd name="connsiteX0" fmla="*/ 0 w 3772452"/>
              <a:gd name="connsiteY0" fmla="*/ 200313 h 485518"/>
              <a:gd name="connsiteX1" fmla="*/ 1679944 w 3772452"/>
              <a:gd name="connsiteY1" fmla="*/ 8927 h 485518"/>
              <a:gd name="connsiteX2" fmla="*/ 3625702 w 3772452"/>
              <a:gd name="connsiteY2" fmla="*/ 455494 h 485518"/>
              <a:gd name="connsiteX3" fmla="*/ 3634736 w 3772452"/>
              <a:gd name="connsiteY3" fmla="*/ 444261 h 485518"/>
              <a:gd name="connsiteX0" fmla="*/ 0 w 4312216"/>
              <a:gd name="connsiteY0" fmla="*/ 200313 h 869577"/>
              <a:gd name="connsiteX1" fmla="*/ 1679944 w 4312216"/>
              <a:gd name="connsiteY1" fmla="*/ 8927 h 869577"/>
              <a:gd name="connsiteX2" fmla="*/ 3625702 w 4312216"/>
              <a:gd name="connsiteY2" fmla="*/ 455494 h 869577"/>
              <a:gd name="connsiteX3" fmla="*/ 4312216 w 4312216"/>
              <a:gd name="connsiteY3" fmla="*/ 869563 h 869577"/>
              <a:gd name="connsiteX0" fmla="*/ 0 w 4312216"/>
              <a:gd name="connsiteY0" fmla="*/ 200313 h 1092855"/>
              <a:gd name="connsiteX1" fmla="*/ 1679944 w 4312216"/>
              <a:gd name="connsiteY1" fmla="*/ 8927 h 1092855"/>
              <a:gd name="connsiteX2" fmla="*/ 3625702 w 4312216"/>
              <a:gd name="connsiteY2" fmla="*/ 455494 h 1092855"/>
              <a:gd name="connsiteX3" fmla="*/ 4312216 w 4312216"/>
              <a:gd name="connsiteY3" fmla="*/ 1092847 h 1092855"/>
              <a:gd name="connsiteX0" fmla="*/ 0 w 3854697"/>
              <a:gd name="connsiteY0" fmla="*/ 200313 h 603826"/>
              <a:gd name="connsiteX1" fmla="*/ 1679944 w 3854697"/>
              <a:gd name="connsiteY1" fmla="*/ 8927 h 603826"/>
              <a:gd name="connsiteX2" fmla="*/ 3625702 w 3854697"/>
              <a:gd name="connsiteY2" fmla="*/ 455494 h 603826"/>
              <a:gd name="connsiteX3" fmla="*/ 3817549 w 3854697"/>
              <a:gd name="connsiteY3" fmla="*/ 603750 h 603826"/>
              <a:gd name="connsiteX0" fmla="*/ 0 w 4699350"/>
              <a:gd name="connsiteY0" fmla="*/ 200313 h 986533"/>
              <a:gd name="connsiteX1" fmla="*/ 1679944 w 4699350"/>
              <a:gd name="connsiteY1" fmla="*/ 8927 h 986533"/>
              <a:gd name="connsiteX2" fmla="*/ 3625702 w 4699350"/>
              <a:gd name="connsiteY2" fmla="*/ 455494 h 986533"/>
              <a:gd name="connsiteX3" fmla="*/ 4699350 w 4699350"/>
              <a:gd name="connsiteY3" fmla="*/ 986522 h 986533"/>
              <a:gd name="connsiteX0" fmla="*/ 0 w 3625702"/>
              <a:gd name="connsiteY0" fmla="*/ 200313 h 455494"/>
              <a:gd name="connsiteX1" fmla="*/ 1679944 w 3625702"/>
              <a:gd name="connsiteY1" fmla="*/ 8927 h 455494"/>
              <a:gd name="connsiteX2" fmla="*/ 3625702 w 3625702"/>
              <a:gd name="connsiteY2" fmla="*/ 455494 h 455494"/>
              <a:gd name="connsiteX0" fmla="*/ 0 w 3808515"/>
              <a:gd name="connsiteY0" fmla="*/ 208149 h 601553"/>
              <a:gd name="connsiteX1" fmla="*/ 1679944 w 3808515"/>
              <a:gd name="connsiteY1" fmla="*/ 16763 h 601553"/>
              <a:gd name="connsiteX2" fmla="*/ 3808515 w 3808515"/>
              <a:gd name="connsiteY2" fmla="*/ 601553 h 601553"/>
              <a:gd name="connsiteX0" fmla="*/ 0 w 3808515"/>
              <a:gd name="connsiteY0" fmla="*/ 208149 h 601553"/>
              <a:gd name="connsiteX1" fmla="*/ 1679944 w 3808515"/>
              <a:gd name="connsiteY1" fmla="*/ 16763 h 601553"/>
              <a:gd name="connsiteX2" fmla="*/ 3808515 w 3808515"/>
              <a:gd name="connsiteY2" fmla="*/ 601553 h 601553"/>
              <a:gd name="connsiteX0" fmla="*/ 0 w 3808515"/>
              <a:gd name="connsiteY0" fmla="*/ 208149 h 601553"/>
              <a:gd name="connsiteX1" fmla="*/ 1679944 w 3808515"/>
              <a:gd name="connsiteY1" fmla="*/ 16763 h 601553"/>
              <a:gd name="connsiteX2" fmla="*/ 3808515 w 3808515"/>
              <a:gd name="connsiteY2" fmla="*/ 601553 h 601553"/>
              <a:gd name="connsiteX0" fmla="*/ 0 w 3808515"/>
              <a:gd name="connsiteY0" fmla="*/ 103359 h 496763"/>
              <a:gd name="connsiteX1" fmla="*/ 1690699 w 3808515"/>
              <a:gd name="connsiteY1" fmla="*/ 39563 h 496763"/>
              <a:gd name="connsiteX2" fmla="*/ 3808515 w 3808515"/>
              <a:gd name="connsiteY2" fmla="*/ 496763 h 496763"/>
              <a:gd name="connsiteX0" fmla="*/ 0 w 3808515"/>
              <a:gd name="connsiteY0" fmla="*/ 85193 h 478597"/>
              <a:gd name="connsiteX1" fmla="*/ 1690699 w 3808515"/>
              <a:gd name="connsiteY1" fmla="*/ 21397 h 478597"/>
              <a:gd name="connsiteX2" fmla="*/ 3808515 w 3808515"/>
              <a:gd name="connsiteY2" fmla="*/ 478597 h 478597"/>
              <a:gd name="connsiteX0" fmla="*/ 0 w 3808515"/>
              <a:gd name="connsiteY0" fmla="*/ 85193 h 478597"/>
              <a:gd name="connsiteX1" fmla="*/ 1690699 w 3808515"/>
              <a:gd name="connsiteY1" fmla="*/ 21397 h 478597"/>
              <a:gd name="connsiteX2" fmla="*/ 3808515 w 3808515"/>
              <a:gd name="connsiteY2" fmla="*/ 478597 h 478597"/>
              <a:gd name="connsiteX0" fmla="*/ 150724 w 3959239"/>
              <a:gd name="connsiteY0" fmla="*/ 83547 h 476951"/>
              <a:gd name="connsiteX1" fmla="*/ 118462 w 3959239"/>
              <a:gd name="connsiteY1" fmla="*/ 82946 h 476951"/>
              <a:gd name="connsiteX2" fmla="*/ 1841423 w 3959239"/>
              <a:gd name="connsiteY2" fmla="*/ 19751 h 476951"/>
              <a:gd name="connsiteX3" fmla="*/ 3959239 w 3959239"/>
              <a:gd name="connsiteY3" fmla="*/ 476951 h 476951"/>
              <a:gd name="connsiteX0" fmla="*/ 167441 w 3954448"/>
              <a:gd name="connsiteY0" fmla="*/ 328096 h 476951"/>
              <a:gd name="connsiteX1" fmla="*/ 113671 w 3954448"/>
              <a:gd name="connsiteY1" fmla="*/ 82946 h 476951"/>
              <a:gd name="connsiteX2" fmla="*/ 1836632 w 3954448"/>
              <a:gd name="connsiteY2" fmla="*/ 19751 h 476951"/>
              <a:gd name="connsiteX3" fmla="*/ 3954448 w 3954448"/>
              <a:gd name="connsiteY3" fmla="*/ 476951 h 476951"/>
              <a:gd name="connsiteX0" fmla="*/ 237597 w 3938575"/>
              <a:gd name="connsiteY0" fmla="*/ 498217 h 498217"/>
              <a:gd name="connsiteX1" fmla="*/ 97798 w 3938575"/>
              <a:gd name="connsiteY1" fmla="*/ 82946 h 498217"/>
              <a:gd name="connsiteX2" fmla="*/ 1820759 w 3938575"/>
              <a:gd name="connsiteY2" fmla="*/ 19751 h 498217"/>
              <a:gd name="connsiteX3" fmla="*/ 3938575 w 3938575"/>
              <a:gd name="connsiteY3" fmla="*/ 476951 h 498217"/>
              <a:gd name="connsiteX0" fmla="*/ 139799 w 3840777"/>
              <a:gd name="connsiteY0" fmla="*/ 498217 h 498217"/>
              <a:gd name="connsiteX1" fmla="*/ 0 w 3840777"/>
              <a:gd name="connsiteY1" fmla="*/ 82946 h 498217"/>
              <a:gd name="connsiteX2" fmla="*/ 1722961 w 3840777"/>
              <a:gd name="connsiteY2" fmla="*/ 19751 h 498217"/>
              <a:gd name="connsiteX3" fmla="*/ 3840777 w 3840777"/>
              <a:gd name="connsiteY3" fmla="*/ 476951 h 498217"/>
              <a:gd name="connsiteX0" fmla="*/ 193568 w 3840777"/>
              <a:gd name="connsiteY0" fmla="*/ 530115 h 530115"/>
              <a:gd name="connsiteX1" fmla="*/ 0 w 3840777"/>
              <a:gd name="connsiteY1" fmla="*/ 82946 h 530115"/>
              <a:gd name="connsiteX2" fmla="*/ 1722961 w 3840777"/>
              <a:gd name="connsiteY2" fmla="*/ 19751 h 530115"/>
              <a:gd name="connsiteX3" fmla="*/ 3840777 w 3840777"/>
              <a:gd name="connsiteY3" fmla="*/ 476951 h 530115"/>
              <a:gd name="connsiteX0" fmla="*/ 280334 w 3927543"/>
              <a:gd name="connsiteY0" fmla="*/ 530115 h 571183"/>
              <a:gd name="connsiteX1" fmla="*/ 258825 w 3927543"/>
              <a:gd name="connsiteY1" fmla="*/ 540146 h 571183"/>
              <a:gd name="connsiteX2" fmla="*/ 86766 w 3927543"/>
              <a:gd name="connsiteY2" fmla="*/ 82946 h 571183"/>
              <a:gd name="connsiteX3" fmla="*/ 1809727 w 3927543"/>
              <a:gd name="connsiteY3" fmla="*/ 19751 h 571183"/>
              <a:gd name="connsiteX4" fmla="*/ 3927543 w 3927543"/>
              <a:gd name="connsiteY4" fmla="*/ 476951 h 571183"/>
              <a:gd name="connsiteX0" fmla="*/ 3710752 w 3927543"/>
              <a:gd name="connsiteY0" fmla="*/ 562012 h 580580"/>
              <a:gd name="connsiteX1" fmla="*/ 258825 w 3927543"/>
              <a:gd name="connsiteY1" fmla="*/ 540146 h 580580"/>
              <a:gd name="connsiteX2" fmla="*/ 86766 w 3927543"/>
              <a:gd name="connsiteY2" fmla="*/ 82946 h 580580"/>
              <a:gd name="connsiteX3" fmla="*/ 1809727 w 3927543"/>
              <a:gd name="connsiteY3" fmla="*/ 19751 h 580580"/>
              <a:gd name="connsiteX4" fmla="*/ 3927543 w 3927543"/>
              <a:gd name="connsiteY4" fmla="*/ 476951 h 580580"/>
              <a:gd name="connsiteX0" fmla="*/ 3623986 w 3840777"/>
              <a:gd name="connsiteY0" fmla="*/ 562012 h 580580"/>
              <a:gd name="connsiteX1" fmla="*/ 172059 w 3840777"/>
              <a:gd name="connsiteY1" fmla="*/ 540146 h 580580"/>
              <a:gd name="connsiteX2" fmla="*/ 0 w 3840777"/>
              <a:gd name="connsiteY2" fmla="*/ 82946 h 580580"/>
              <a:gd name="connsiteX3" fmla="*/ 1722961 w 3840777"/>
              <a:gd name="connsiteY3" fmla="*/ 19751 h 580580"/>
              <a:gd name="connsiteX4" fmla="*/ 3840777 w 3840777"/>
              <a:gd name="connsiteY4" fmla="*/ 476951 h 580580"/>
              <a:gd name="connsiteX0" fmla="*/ 3580971 w 3797762"/>
              <a:gd name="connsiteY0" fmla="*/ 562012 h 580580"/>
              <a:gd name="connsiteX1" fmla="*/ 129044 w 3797762"/>
              <a:gd name="connsiteY1" fmla="*/ 540146 h 580580"/>
              <a:gd name="connsiteX2" fmla="*/ 0 w 3797762"/>
              <a:gd name="connsiteY2" fmla="*/ 82946 h 580580"/>
              <a:gd name="connsiteX3" fmla="*/ 1679946 w 3797762"/>
              <a:gd name="connsiteY3" fmla="*/ 19751 h 580580"/>
              <a:gd name="connsiteX4" fmla="*/ 3797762 w 3797762"/>
              <a:gd name="connsiteY4" fmla="*/ 476951 h 580580"/>
              <a:gd name="connsiteX0" fmla="*/ 3589234 w 3806025"/>
              <a:gd name="connsiteY0" fmla="*/ 562012 h 580580"/>
              <a:gd name="connsiteX1" fmla="*/ 137307 w 3806025"/>
              <a:gd name="connsiteY1" fmla="*/ 540146 h 580580"/>
              <a:gd name="connsiteX2" fmla="*/ 8263 w 3806025"/>
              <a:gd name="connsiteY2" fmla="*/ 82946 h 580580"/>
              <a:gd name="connsiteX3" fmla="*/ 1688209 w 3806025"/>
              <a:gd name="connsiteY3" fmla="*/ 19751 h 580580"/>
              <a:gd name="connsiteX4" fmla="*/ 3806025 w 3806025"/>
              <a:gd name="connsiteY4" fmla="*/ 476951 h 580580"/>
              <a:gd name="connsiteX0" fmla="*/ 3589234 w 3806025"/>
              <a:gd name="connsiteY0" fmla="*/ 562012 h 569255"/>
              <a:gd name="connsiteX1" fmla="*/ 137307 w 3806025"/>
              <a:gd name="connsiteY1" fmla="*/ 518881 h 569255"/>
              <a:gd name="connsiteX2" fmla="*/ 8263 w 3806025"/>
              <a:gd name="connsiteY2" fmla="*/ 82946 h 569255"/>
              <a:gd name="connsiteX3" fmla="*/ 1688209 w 3806025"/>
              <a:gd name="connsiteY3" fmla="*/ 19751 h 569255"/>
              <a:gd name="connsiteX4" fmla="*/ 3806025 w 3806025"/>
              <a:gd name="connsiteY4" fmla="*/ 476951 h 569255"/>
              <a:gd name="connsiteX0" fmla="*/ 3591720 w 3808511"/>
              <a:gd name="connsiteY0" fmla="*/ 562012 h 569255"/>
              <a:gd name="connsiteX1" fmla="*/ 139793 w 3808511"/>
              <a:gd name="connsiteY1" fmla="*/ 518881 h 569255"/>
              <a:gd name="connsiteX2" fmla="*/ 10749 w 3808511"/>
              <a:gd name="connsiteY2" fmla="*/ 82946 h 569255"/>
              <a:gd name="connsiteX3" fmla="*/ 1690695 w 3808511"/>
              <a:gd name="connsiteY3" fmla="*/ 19751 h 569255"/>
              <a:gd name="connsiteX4" fmla="*/ 3808511 w 3808511"/>
              <a:gd name="connsiteY4" fmla="*/ 476951 h 569255"/>
              <a:gd name="connsiteX0" fmla="*/ 3591720 w 3847415"/>
              <a:gd name="connsiteY0" fmla="*/ 562012 h 583993"/>
              <a:gd name="connsiteX1" fmla="*/ 3591716 w 3847415"/>
              <a:gd name="connsiteY1" fmla="*/ 582676 h 583993"/>
              <a:gd name="connsiteX2" fmla="*/ 139793 w 3847415"/>
              <a:gd name="connsiteY2" fmla="*/ 518881 h 583993"/>
              <a:gd name="connsiteX3" fmla="*/ 10749 w 3847415"/>
              <a:gd name="connsiteY3" fmla="*/ 82946 h 583993"/>
              <a:gd name="connsiteX4" fmla="*/ 1690695 w 3847415"/>
              <a:gd name="connsiteY4" fmla="*/ 19751 h 583993"/>
              <a:gd name="connsiteX5" fmla="*/ 3808511 w 3847415"/>
              <a:gd name="connsiteY5" fmla="*/ 476951 h 583993"/>
              <a:gd name="connsiteX0" fmla="*/ 3591720 w 3808511"/>
              <a:gd name="connsiteY0" fmla="*/ 562012 h 565753"/>
              <a:gd name="connsiteX1" fmla="*/ 3365890 w 3808511"/>
              <a:gd name="connsiteY1" fmla="*/ 561411 h 565753"/>
              <a:gd name="connsiteX2" fmla="*/ 139793 w 3808511"/>
              <a:gd name="connsiteY2" fmla="*/ 518881 h 565753"/>
              <a:gd name="connsiteX3" fmla="*/ 10749 w 3808511"/>
              <a:gd name="connsiteY3" fmla="*/ 82946 h 565753"/>
              <a:gd name="connsiteX4" fmla="*/ 1690695 w 3808511"/>
              <a:gd name="connsiteY4" fmla="*/ 19751 h 565753"/>
              <a:gd name="connsiteX5" fmla="*/ 3808511 w 3808511"/>
              <a:gd name="connsiteY5" fmla="*/ 476951 h 565753"/>
              <a:gd name="connsiteX0" fmla="*/ 3796041 w 3812370"/>
              <a:gd name="connsiteY0" fmla="*/ 508850 h 562044"/>
              <a:gd name="connsiteX1" fmla="*/ 3365890 w 3812370"/>
              <a:gd name="connsiteY1" fmla="*/ 561411 h 562044"/>
              <a:gd name="connsiteX2" fmla="*/ 139793 w 3812370"/>
              <a:gd name="connsiteY2" fmla="*/ 518881 h 562044"/>
              <a:gd name="connsiteX3" fmla="*/ 10749 w 3812370"/>
              <a:gd name="connsiteY3" fmla="*/ 82946 h 562044"/>
              <a:gd name="connsiteX4" fmla="*/ 1690695 w 3812370"/>
              <a:gd name="connsiteY4" fmla="*/ 19751 h 562044"/>
              <a:gd name="connsiteX5" fmla="*/ 3808511 w 3812370"/>
              <a:gd name="connsiteY5" fmla="*/ 476951 h 562044"/>
              <a:gd name="connsiteX0" fmla="*/ 3710012 w 3808511"/>
              <a:gd name="connsiteY0" fmla="*/ 519483 h 562177"/>
              <a:gd name="connsiteX1" fmla="*/ 3365890 w 3808511"/>
              <a:gd name="connsiteY1" fmla="*/ 561411 h 562177"/>
              <a:gd name="connsiteX2" fmla="*/ 139793 w 3808511"/>
              <a:gd name="connsiteY2" fmla="*/ 518881 h 562177"/>
              <a:gd name="connsiteX3" fmla="*/ 10749 w 3808511"/>
              <a:gd name="connsiteY3" fmla="*/ 82946 h 562177"/>
              <a:gd name="connsiteX4" fmla="*/ 1690695 w 3808511"/>
              <a:gd name="connsiteY4" fmla="*/ 19751 h 562177"/>
              <a:gd name="connsiteX5" fmla="*/ 3808511 w 3808511"/>
              <a:gd name="connsiteY5" fmla="*/ 476951 h 562177"/>
              <a:gd name="connsiteX0" fmla="*/ 3710012 w 3808511"/>
              <a:gd name="connsiteY0" fmla="*/ 519483 h 551345"/>
              <a:gd name="connsiteX1" fmla="*/ 139793 w 3808511"/>
              <a:gd name="connsiteY1" fmla="*/ 518881 h 551345"/>
              <a:gd name="connsiteX2" fmla="*/ 10749 w 3808511"/>
              <a:gd name="connsiteY2" fmla="*/ 82946 h 551345"/>
              <a:gd name="connsiteX3" fmla="*/ 1690695 w 3808511"/>
              <a:gd name="connsiteY3" fmla="*/ 19751 h 551345"/>
              <a:gd name="connsiteX4" fmla="*/ 3808511 w 3808511"/>
              <a:gd name="connsiteY4" fmla="*/ 476951 h 551345"/>
              <a:gd name="connsiteX0" fmla="*/ 139793 w 3808511"/>
              <a:gd name="connsiteY0" fmla="*/ 518881 h 518881"/>
              <a:gd name="connsiteX1" fmla="*/ 10749 w 3808511"/>
              <a:gd name="connsiteY1" fmla="*/ 82946 h 518881"/>
              <a:gd name="connsiteX2" fmla="*/ 1690695 w 3808511"/>
              <a:gd name="connsiteY2" fmla="*/ 19751 h 518881"/>
              <a:gd name="connsiteX3" fmla="*/ 3808511 w 3808511"/>
              <a:gd name="connsiteY3" fmla="*/ 476951 h 518881"/>
              <a:gd name="connsiteX0" fmla="*/ 0 w 3797762"/>
              <a:gd name="connsiteY0" fmla="*/ 82946 h 476951"/>
              <a:gd name="connsiteX1" fmla="*/ 1679946 w 3797762"/>
              <a:gd name="connsiteY1" fmla="*/ 19751 h 476951"/>
              <a:gd name="connsiteX2" fmla="*/ 3797762 w 3797762"/>
              <a:gd name="connsiteY2" fmla="*/ 476951 h 476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7762" h="476951">
                <a:moveTo>
                  <a:pt x="0" y="82946"/>
                </a:moveTo>
                <a:cubicBezTo>
                  <a:pt x="281783" y="72313"/>
                  <a:pt x="1046986" y="-45916"/>
                  <a:pt x="1679946" y="19751"/>
                </a:cubicBezTo>
                <a:cubicBezTo>
                  <a:pt x="2312906" y="85418"/>
                  <a:pt x="3531108" y="133265"/>
                  <a:pt x="3797762" y="476951"/>
                </a:cubicBezTo>
              </a:path>
            </a:pathLst>
          </a:custGeom>
          <a:noFill/>
          <a:ln w="28575">
            <a:solidFill>
              <a:srgbClr val="215968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3429000" y="2995282"/>
            <a:ext cx="0" cy="323046"/>
          </a:xfrm>
          <a:prstGeom prst="line">
            <a:avLst/>
          </a:prstGeom>
          <a:ln w="57150">
            <a:solidFill>
              <a:schemeClr val="accent5">
                <a:lumMod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953000" y="3062293"/>
            <a:ext cx="0" cy="249237"/>
          </a:xfrm>
          <a:prstGeom prst="line">
            <a:avLst/>
          </a:prstGeom>
          <a:ln w="57150">
            <a:solidFill>
              <a:schemeClr val="accent5">
                <a:lumMod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457517" y="2979995"/>
            <a:ext cx="1470837" cy="338333"/>
          </a:xfrm>
          <a:custGeom>
            <a:avLst/>
            <a:gdLst>
              <a:gd name="connsiteX0" fmla="*/ 0 w 1524000"/>
              <a:gd name="connsiteY0" fmla="*/ 0 h 365152"/>
              <a:gd name="connsiteX1" fmla="*/ 1524000 w 1524000"/>
              <a:gd name="connsiteY1" fmla="*/ 0 h 365152"/>
              <a:gd name="connsiteX2" fmla="*/ 1524000 w 1524000"/>
              <a:gd name="connsiteY2" fmla="*/ 365152 h 365152"/>
              <a:gd name="connsiteX3" fmla="*/ 0 w 1524000"/>
              <a:gd name="connsiteY3" fmla="*/ 365152 h 365152"/>
              <a:gd name="connsiteX4" fmla="*/ 0 w 1524000"/>
              <a:gd name="connsiteY4" fmla="*/ 0 h 365152"/>
              <a:gd name="connsiteX0" fmla="*/ 0 w 1545265"/>
              <a:gd name="connsiteY0" fmla="*/ 0 h 365152"/>
              <a:gd name="connsiteX1" fmla="*/ 1545265 w 1545265"/>
              <a:gd name="connsiteY1" fmla="*/ 95693 h 365152"/>
              <a:gd name="connsiteX2" fmla="*/ 1524000 w 1545265"/>
              <a:gd name="connsiteY2" fmla="*/ 365152 h 365152"/>
              <a:gd name="connsiteX3" fmla="*/ 0 w 1545265"/>
              <a:gd name="connsiteY3" fmla="*/ 365152 h 365152"/>
              <a:gd name="connsiteX4" fmla="*/ 0 w 1545265"/>
              <a:gd name="connsiteY4" fmla="*/ 0 h 365152"/>
              <a:gd name="connsiteX0" fmla="*/ 0 w 1545265"/>
              <a:gd name="connsiteY0" fmla="*/ 0 h 365152"/>
              <a:gd name="connsiteX1" fmla="*/ 1545265 w 1545265"/>
              <a:gd name="connsiteY1" fmla="*/ 95693 h 365152"/>
              <a:gd name="connsiteX2" fmla="*/ 1524000 w 1545265"/>
              <a:gd name="connsiteY2" fmla="*/ 365152 h 365152"/>
              <a:gd name="connsiteX3" fmla="*/ 0 w 1545265"/>
              <a:gd name="connsiteY3" fmla="*/ 365152 h 365152"/>
              <a:gd name="connsiteX4" fmla="*/ 0 w 1545265"/>
              <a:gd name="connsiteY4" fmla="*/ 0 h 365152"/>
              <a:gd name="connsiteX0" fmla="*/ 0 w 1545265"/>
              <a:gd name="connsiteY0" fmla="*/ 1628 h 366780"/>
              <a:gd name="connsiteX1" fmla="*/ 1545265 w 1545265"/>
              <a:gd name="connsiteY1" fmla="*/ 97321 h 366780"/>
              <a:gd name="connsiteX2" fmla="*/ 1524000 w 1545265"/>
              <a:gd name="connsiteY2" fmla="*/ 366780 h 366780"/>
              <a:gd name="connsiteX3" fmla="*/ 0 w 1545265"/>
              <a:gd name="connsiteY3" fmla="*/ 366780 h 366780"/>
              <a:gd name="connsiteX4" fmla="*/ 0 w 1545265"/>
              <a:gd name="connsiteY4" fmla="*/ 1628 h 366780"/>
              <a:gd name="connsiteX0" fmla="*/ 0 w 1555897"/>
              <a:gd name="connsiteY0" fmla="*/ 1628 h 366780"/>
              <a:gd name="connsiteX1" fmla="*/ 1545265 w 1555897"/>
              <a:gd name="connsiteY1" fmla="*/ 97321 h 366780"/>
              <a:gd name="connsiteX2" fmla="*/ 1555897 w 1555897"/>
              <a:gd name="connsiteY2" fmla="*/ 366780 h 366780"/>
              <a:gd name="connsiteX3" fmla="*/ 0 w 1555897"/>
              <a:gd name="connsiteY3" fmla="*/ 366780 h 366780"/>
              <a:gd name="connsiteX4" fmla="*/ 0 w 1555897"/>
              <a:gd name="connsiteY4" fmla="*/ 1628 h 366780"/>
              <a:gd name="connsiteX0" fmla="*/ 0 w 1545265"/>
              <a:gd name="connsiteY0" fmla="*/ 1628 h 366780"/>
              <a:gd name="connsiteX1" fmla="*/ 1545265 w 1545265"/>
              <a:gd name="connsiteY1" fmla="*/ 97321 h 366780"/>
              <a:gd name="connsiteX2" fmla="*/ 1523999 w 1545265"/>
              <a:gd name="connsiteY2" fmla="*/ 366780 h 366780"/>
              <a:gd name="connsiteX3" fmla="*/ 0 w 1545265"/>
              <a:gd name="connsiteY3" fmla="*/ 366780 h 366780"/>
              <a:gd name="connsiteX4" fmla="*/ 0 w 1545265"/>
              <a:gd name="connsiteY4" fmla="*/ 1628 h 366780"/>
              <a:gd name="connsiteX0" fmla="*/ 0 w 1523999"/>
              <a:gd name="connsiteY0" fmla="*/ 2610 h 367762"/>
              <a:gd name="connsiteX1" fmla="*/ 1513368 w 1523999"/>
              <a:gd name="connsiteY1" fmla="*/ 77038 h 367762"/>
              <a:gd name="connsiteX2" fmla="*/ 1523999 w 1523999"/>
              <a:gd name="connsiteY2" fmla="*/ 367762 h 367762"/>
              <a:gd name="connsiteX3" fmla="*/ 0 w 1523999"/>
              <a:gd name="connsiteY3" fmla="*/ 367762 h 367762"/>
              <a:gd name="connsiteX4" fmla="*/ 0 w 1523999"/>
              <a:gd name="connsiteY4" fmla="*/ 2610 h 367762"/>
              <a:gd name="connsiteX0" fmla="*/ 42530 w 1523999"/>
              <a:gd name="connsiteY0" fmla="*/ 2014 h 377798"/>
              <a:gd name="connsiteX1" fmla="*/ 1513368 w 1523999"/>
              <a:gd name="connsiteY1" fmla="*/ 87074 h 377798"/>
              <a:gd name="connsiteX2" fmla="*/ 1523999 w 1523999"/>
              <a:gd name="connsiteY2" fmla="*/ 377798 h 377798"/>
              <a:gd name="connsiteX3" fmla="*/ 0 w 1523999"/>
              <a:gd name="connsiteY3" fmla="*/ 377798 h 377798"/>
              <a:gd name="connsiteX4" fmla="*/ 42530 w 1523999"/>
              <a:gd name="connsiteY4" fmla="*/ 2014 h 377798"/>
              <a:gd name="connsiteX0" fmla="*/ 42530 w 1523999"/>
              <a:gd name="connsiteY0" fmla="*/ 8038 h 341292"/>
              <a:gd name="connsiteX1" fmla="*/ 1513368 w 1523999"/>
              <a:gd name="connsiteY1" fmla="*/ 50568 h 341292"/>
              <a:gd name="connsiteX2" fmla="*/ 1523999 w 1523999"/>
              <a:gd name="connsiteY2" fmla="*/ 341292 h 341292"/>
              <a:gd name="connsiteX3" fmla="*/ 0 w 1523999"/>
              <a:gd name="connsiteY3" fmla="*/ 341292 h 341292"/>
              <a:gd name="connsiteX4" fmla="*/ 42530 w 1523999"/>
              <a:gd name="connsiteY4" fmla="*/ 8038 h 341292"/>
              <a:gd name="connsiteX0" fmla="*/ 0 w 1481469"/>
              <a:gd name="connsiteY0" fmla="*/ 8038 h 341292"/>
              <a:gd name="connsiteX1" fmla="*/ 1470838 w 1481469"/>
              <a:gd name="connsiteY1" fmla="*/ 50568 h 341292"/>
              <a:gd name="connsiteX2" fmla="*/ 1481469 w 1481469"/>
              <a:gd name="connsiteY2" fmla="*/ 341292 h 341292"/>
              <a:gd name="connsiteX3" fmla="*/ 0 w 1481469"/>
              <a:gd name="connsiteY3" fmla="*/ 341292 h 341292"/>
              <a:gd name="connsiteX4" fmla="*/ 0 w 1481469"/>
              <a:gd name="connsiteY4" fmla="*/ 8038 h 341292"/>
              <a:gd name="connsiteX0" fmla="*/ 0 w 1470838"/>
              <a:gd name="connsiteY0" fmla="*/ 8038 h 351924"/>
              <a:gd name="connsiteX1" fmla="*/ 1470838 w 1470838"/>
              <a:gd name="connsiteY1" fmla="*/ 50568 h 351924"/>
              <a:gd name="connsiteX2" fmla="*/ 1460204 w 1470838"/>
              <a:gd name="connsiteY2" fmla="*/ 351924 h 351924"/>
              <a:gd name="connsiteX3" fmla="*/ 0 w 1470838"/>
              <a:gd name="connsiteY3" fmla="*/ 341292 h 351924"/>
              <a:gd name="connsiteX4" fmla="*/ 0 w 1470838"/>
              <a:gd name="connsiteY4" fmla="*/ 8038 h 351924"/>
              <a:gd name="connsiteX0" fmla="*/ 0 w 1470838"/>
              <a:gd name="connsiteY0" fmla="*/ 3965 h 366206"/>
              <a:gd name="connsiteX1" fmla="*/ 1470838 w 1470838"/>
              <a:gd name="connsiteY1" fmla="*/ 64850 h 366206"/>
              <a:gd name="connsiteX2" fmla="*/ 1460204 w 1470838"/>
              <a:gd name="connsiteY2" fmla="*/ 366206 h 366206"/>
              <a:gd name="connsiteX3" fmla="*/ 0 w 1470838"/>
              <a:gd name="connsiteY3" fmla="*/ 355574 h 366206"/>
              <a:gd name="connsiteX4" fmla="*/ 0 w 1470838"/>
              <a:gd name="connsiteY4" fmla="*/ 3965 h 366206"/>
              <a:gd name="connsiteX0" fmla="*/ 0 w 1477201"/>
              <a:gd name="connsiteY0" fmla="*/ 3965 h 355574"/>
              <a:gd name="connsiteX1" fmla="*/ 1470838 w 1477201"/>
              <a:gd name="connsiteY1" fmla="*/ 64850 h 355574"/>
              <a:gd name="connsiteX2" fmla="*/ 1477201 w 1477201"/>
              <a:gd name="connsiteY2" fmla="*/ 355193 h 355574"/>
              <a:gd name="connsiteX3" fmla="*/ 0 w 1477201"/>
              <a:gd name="connsiteY3" fmla="*/ 355574 h 355574"/>
              <a:gd name="connsiteX4" fmla="*/ 0 w 1477201"/>
              <a:gd name="connsiteY4" fmla="*/ 3965 h 355574"/>
              <a:gd name="connsiteX0" fmla="*/ 0 w 1470838"/>
              <a:gd name="connsiteY0" fmla="*/ 3965 h 358865"/>
              <a:gd name="connsiteX1" fmla="*/ 1470838 w 1470838"/>
              <a:gd name="connsiteY1" fmla="*/ 64850 h 358865"/>
              <a:gd name="connsiteX2" fmla="*/ 1467003 w 1470838"/>
              <a:gd name="connsiteY2" fmla="*/ 358865 h 358865"/>
              <a:gd name="connsiteX3" fmla="*/ 0 w 1470838"/>
              <a:gd name="connsiteY3" fmla="*/ 355574 h 358865"/>
              <a:gd name="connsiteX4" fmla="*/ 0 w 1470838"/>
              <a:gd name="connsiteY4" fmla="*/ 3965 h 358865"/>
              <a:gd name="connsiteX0" fmla="*/ 0 w 1467196"/>
              <a:gd name="connsiteY0" fmla="*/ 2533 h 357433"/>
              <a:gd name="connsiteX1" fmla="*/ 1464039 w 1467196"/>
              <a:gd name="connsiteY1" fmla="*/ 78102 h 357433"/>
              <a:gd name="connsiteX2" fmla="*/ 1467003 w 1467196"/>
              <a:gd name="connsiteY2" fmla="*/ 357433 h 357433"/>
              <a:gd name="connsiteX3" fmla="*/ 0 w 1467196"/>
              <a:gd name="connsiteY3" fmla="*/ 354142 h 357433"/>
              <a:gd name="connsiteX4" fmla="*/ 0 w 1467196"/>
              <a:gd name="connsiteY4" fmla="*/ 2533 h 357433"/>
              <a:gd name="connsiteX0" fmla="*/ 0 w 1467196"/>
              <a:gd name="connsiteY0" fmla="*/ 3504 h 347391"/>
              <a:gd name="connsiteX1" fmla="*/ 1464039 w 1467196"/>
              <a:gd name="connsiteY1" fmla="*/ 68060 h 347391"/>
              <a:gd name="connsiteX2" fmla="*/ 1467003 w 1467196"/>
              <a:gd name="connsiteY2" fmla="*/ 347391 h 347391"/>
              <a:gd name="connsiteX3" fmla="*/ 0 w 1467196"/>
              <a:gd name="connsiteY3" fmla="*/ 344100 h 347391"/>
              <a:gd name="connsiteX4" fmla="*/ 0 w 1467196"/>
              <a:gd name="connsiteY4" fmla="*/ 3504 h 347391"/>
              <a:gd name="connsiteX0" fmla="*/ 0 w 1467196"/>
              <a:gd name="connsiteY0" fmla="*/ 15877 h 359764"/>
              <a:gd name="connsiteX1" fmla="*/ 1464039 w 1467196"/>
              <a:gd name="connsiteY1" fmla="*/ 80433 h 359764"/>
              <a:gd name="connsiteX2" fmla="*/ 1467003 w 1467196"/>
              <a:gd name="connsiteY2" fmla="*/ 359764 h 359764"/>
              <a:gd name="connsiteX3" fmla="*/ 0 w 1467196"/>
              <a:gd name="connsiteY3" fmla="*/ 356473 h 359764"/>
              <a:gd name="connsiteX4" fmla="*/ 0 w 1467196"/>
              <a:gd name="connsiteY4" fmla="*/ 15877 h 359764"/>
              <a:gd name="connsiteX0" fmla="*/ 0 w 1467196"/>
              <a:gd name="connsiteY0" fmla="*/ 15877 h 359764"/>
              <a:gd name="connsiteX1" fmla="*/ 1464039 w 1467196"/>
              <a:gd name="connsiteY1" fmla="*/ 80433 h 359764"/>
              <a:gd name="connsiteX2" fmla="*/ 1467003 w 1467196"/>
              <a:gd name="connsiteY2" fmla="*/ 359764 h 359764"/>
              <a:gd name="connsiteX3" fmla="*/ 0 w 1467196"/>
              <a:gd name="connsiteY3" fmla="*/ 356473 h 359764"/>
              <a:gd name="connsiteX4" fmla="*/ 0 w 1467196"/>
              <a:gd name="connsiteY4" fmla="*/ 15877 h 359764"/>
              <a:gd name="connsiteX0" fmla="*/ 0 w 1470837"/>
              <a:gd name="connsiteY0" fmla="*/ 15224 h 359111"/>
              <a:gd name="connsiteX1" fmla="*/ 1470837 w 1470837"/>
              <a:gd name="connsiteY1" fmla="*/ 83452 h 359111"/>
              <a:gd name="connsiteX2" fmla="*/ 1467003 w 1470837"/>
              <a:gd name="connsiteY2" fmla="*/ 359111 h 359111"/>
              <a:gd name="connsiteX3" fmla="*/ 0 w 1470837"/>
              <a:gd name="connsiteY3" fmla="*/ 355820 h 359111"/>
              <a:gd name="connsiteX4" fmla="*/ 0 w 1470837"/>
              <a:gd name="connsiteY4" fmla="*/ 15224 h 359111"/>
              <a:gd name="connsiteX0" fmla="*/ 0 w 1470837"/>
              <a:gd name="connsiteY0" fmla="*/ 15224 h 359111"/>
              <a:gd name="connsiteX1" fmla="*/ 1470837 w 1470837"/>
              <a:gd name="connsiteY1" fmla="*/ 83452 h 359111"/>
              <a:gd name="connsiteX2" fmla="*/ 1467003 w 1470837"/>
              <a:gd name="connsiteY2" fmla="*/ 359111 h 359111"/>
              <a:gd name="connsiteX3" fmla="*/ 0 w 1470837"/>
              <a:gd name="connsiteY3" fmla="*/ 355820 h 359111"/>
              <a:gd name="connsiteX4" fmla="*/ 0 w 1470837"/>
              <a:gd name="connsiteY4" fmla="*/ 15224 h 359111"/>
              <a:gd name="connsiteX0" fmla="*/ 0 w 1470837"/>
              <a:gd name="connsiteY0" fmla="*/ 14156 h 358043"/>
              <a:gd name="connsiteX1" fmla="*/ 1470837 w 1470837"/>
              <a:gd name="connsiteY1" fmla="*/ 82384 h 358043"/>
              <a:gd name="connsiteX2" fmla="*/ 1467003 w 1470837"/>
              <a:gd name="connsiteY2" fmla="*/ 358043 h 358043"/>
              <a:gd name="connsiteX3" fmla="*/ 0 w 1470837"/>
              <a:gd name="connsiteY3" fmla="*/ 354752 h 358043"/>
              <a:gd name="connsiteX4" fmla="*/ 0 w 1470837"/>
              <a:gd name="connsiteY4" fmla="*/ 14156 h 358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0837" h="358043">
                <a:moveTo>
                  <a:pt x="0" y="14156"/>
                </a:moveTo>
                <a:cubicBezTo>
                  <a:pt x="510898" y="-25844"/>
                  <a:pt x="979544" y="25931"/>
                  <a:pt x="1470837" y="82384"/>
                </a:cubicBezTo>
                <a:cubicBezTo>
                  <a:pt x="1469559" y="180389"/>
                  <a:pt x="1468281" y="260038"/>
                  <a:pt x="1467003" y="358043"/>
                </a:cubicBezTo>
                <a:lnTo>
                  <a:pt x="0" y="354752"/>
                </a:lnTo>
                <a:lnTo>
                  <a:pt x="0" y="14156"/>
                </a:lnTo>
                <a:close/>
              </a:path>
            </a:pathLst>
          </a:custGeom>
          <a:solidFill>
            <a:srgbClr val="215968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425024" y="1678188"/>
                <a:ext cx="2081393" cy="692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215968"/>
                          </a:solidFill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21596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215968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215968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solidFill>
                                <a:srgbClr val="215968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215968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215968"/>
                              </a:solidFill>
                              <a:latin typeface="Cambria Math"/>
                            </a:rPr>
                            <m:t>𝑥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rgbClr val="215968"/>
                              </a:solidFill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21596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215968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srgbClr val="215968"/>
                          </a:solidFill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en-US" dirty="0">
                  <a:solidFill>
                    <a:srgbClr val="215968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024" y="1678188"/>
                <a:ext cx="2081393" cy="692305"/>
              </a:xfrm>
              <a:prstGeom prst="rect">
                <a:avLst/>
              </a:prstGeom>
              <a:blipFill rotWithShape="1">
                <a:blip r:embed="rId2"/>
                <a:stretch>
                  <a:fillRect r="-2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/>
          <p:cNvSpPr/>
          <p:nvPr/>
        </p:nvSpPr>
        <p:spPr>
          <a:xfrm rot="5400000">
            <a:off x="5144516" y="1101878"/>
            <a:ext cx="560745" cy="1976491"/>
          </a:xfrm>
          <a:prstGeom prst="rect">
            <a:avLst/>
          </a:prstGeom>
          <a:solidFill>
            <a:srgbClr val="FFF2CC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 rot="5400000">
            <a:off x="5473827" y="1644778"/>
            <a:ext cx="80433" cy="249513"/>
          </a:xfrm>
          <a:prstGeom prst="rect">
            <a:avLst/>
          </a:prstGeom>
          <a:solidFill>
            <a:srgbClr val="FFF2CC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987116" y="1766656"/>
                <a:ext cx="1280083" cy="559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/>
                        </a:rPr>
                        <m:t>𝑔</m:t>
                      </m:r>
                      <m:r>
                        <a:rPr lang="en-US" sz="16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i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116" y="1766656"/>
                <a:ext cx="1280083" cy="559833"/>
              </a:xfrm>
              <a:prstGeom prst="rect">
                <a:avLst/>
              </a:prstGeom>
              <a:blipFill rotWithShape="1">
                <a:blip r:embed="rId3"/>
                <a:stretch>
                  <a:fillRect r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/>
          <p:cNvSpPr/>
          <p:nvPr/>
        </p:nvSpPr>
        <p:spPr>
          <a:xfrm rot="5400000">
            <a:off x="3340094" y="1517929"/>
            <a:ext cx="560745" cy="1144935"/>
          </a:xfrm>
          <a:prstGeom prst="rect">
            <a:avLst/>
          </a:prstGeom>
          <a:solidFill>
            <a:srgbClr val="FFF2CC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51760" y="1838026"/>
            <a:ext cx="384048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0" dirty="0">
                <a:solidFill>
                  <a:schemeClr val="accent5">
                    <a:lumMod val="50000"/>
                  </a:schemeClr>
                </a:solidFill>
                <a:latin typeface="High Tower Text" pitchFamily="18" charset="0"/>
              </a:rPr>
              <a:t>calculus</a:t>
            </a:r>
          </a:p>
        </p:txBody>
      </p:sp>
    </p:spTree>
    <p:extLst>
      <p:ext uri="{BB962C8B-B14F-4D97-AF65-F5344CB8AC3E}">
        <p14:creationId xmlns:p14="http://schemas.microsoft.com/office/powerpoint/2010/main" val="2791723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>
            <a:spLocks noChangeAspect="1"/>
          </p:cNvSpPr>
          <p:nvPr/>
        </p:nvSpPr>
        <p:spPr>
          <a:xfrm>
            <a:off x="2651759" y="1611630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9" name="Picture 5" descr="Image result for magnetis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883454">
            <a:off x="5585586" y="2810384"/>
            <a:ext cx="659249" cy="61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/>
          <p:cNvSpPr/>
          <p:nvPr/>
        </p:nvSpPr>
        <p:spPr>
          <a:xfrm rot="5400000">
            <a:off x="5473827" y="1644778"/>
            <a:ext cx="80433" cy="249513"/>
          </a:xfrm>
          <a:prstGeom prst="rect">
            <a:avLst/>
          </a:prstGeom>
          <a:solidFill>
            <a:srgbClr val="FFF2CC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5400000">
            <a:off x="5497737" y="2692926"/>
            <a:ext cx="766511" cy="767804"/>
          </a:xfrm>
          <a:prstGeom prst="rect">
            <a:avLst/>
          </a:prstGeom>
          <a:solidFill>
            <a:srgbClr val="FFF2CC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1" name="Picture 7" descr="Image result for electricity clip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37"/>
          <a:stretch/>
        </p:blipFill>
        <p:spPr bwMode="auto">
          <a:xfrm rot="821285">
            <a:off x="2861838" y="3069048"/>
            <a:ext cx="546224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 rot="5400000">
            <a:off x="2880718" y="2954615"/>
            <a:ext cx="525317" cy="640080"/>
          </a:xfrm>
          <a:prstGeom prst="rect">
            <a:avLst/>
          </a:prstGeom>
          <a:solidFill>
            <a:srgbClr val="FFF2CC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9" descr="Image result for branches cli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5005" b="32362"/>
          <a:stretch/>
        </p:blipFill>
        <p:spPr>
          <a:xfrm rot="10474473" flipH="1">
            <a:off x="2519029" y="1563519"/>
            <a:ext cx="2315440" cy="1162106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 rot="5400000">
            <a:off x="3300744" y="1358887"/>
            <a:ext cx="1220854" cy="1726344"/>
          </a:xfrm>
          <a:prstGeom prst="rect">
            <a:avLst/>
          </a:prstGeom>
          <a:solidFill>
            <a:srgbClr val="FFF2CC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27"/>
          <a:stretch/>
        </p:blipFill>
        <p:spPr>
          <a:xfrm>
            <a:off x="4440737" y="2518319"/>
            <a:ext cx="886970" cy="987353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 rot="5400000">
            <a:off x="4390545" y="2568514"/>
            <a:ext cx="987354" cy="886970"/>
          </a:xfrm>
          <a:prstGeom prst="rect">
            <a:avLst/>
          </a:prstGeom>
          <a:solidFill>
            <a:srgbClr val="FFF2CC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51759" y="1657724"/>
            <a:ext cx="384048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</a:rPr>
              <a:t>Electricity</a:t>
            </a:r>
          </a:p>
          <a:p>
            <a:pPr algn="ctr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</a:rPr>
              <a:t>&amp;</a:t>
            </a:r>
          </a:p>
          <a:p>
            <a:pPr algn="ctr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</a:rPr>
              <a:t>Magnetism</a:t>
            </a:r>
          </a:p>
        </p:txBody>
      </p:sp>
      <p:pic>
        <p:nvPicPr>
          <p:cNvPr id="1037" name="Picture 13" descr="Image result for black bulb clip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730425" y="1657724"/>
            <a:ext cx="512735" cy="51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/>
          <p:cNvSpPr/>
          <p:nvPr/>
        </p:nvSpPr>
        <p:spPr>
          <a:xfrm rot="5400000">
            <a:off x="5676855" y="1687771"/>
            <a:ext cx="632751" cy="525612"/>
          </a:xfrm>
          <a:prstGeom prst="rect">
            <a:avLst/>
          </a:prstGeom>
          <a:solidFill>
            <a:srgbClr val="FFF2CC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rot="5400000">
            <a:off x="2533503" y="2290862"/>
            <a:ext cx="632751" cy="396240"/>
          </a:xfrm>
          <a:prstGeom prst="rect">
            <a:avLst/>
          </a:prstGeom>
          <a:solidFill>
            <a:srgbClr val="FFF2CC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>
            <a:spLocks noChangeAspect="1"/>
          </p:cNvSpPr>
          <p:nvPr/>
        </p:nvSpPr>
        <p:spPr>
          <a:xfrm>
            <a:off x="2651759" y="1611630"/>
            <a:ext cx="3840480" cy="1920240"/>
          </a:xfrm>
          <a:prstGeom prst="roundRect">
            <a:avLst>
              <a:gd name="adj" fmla="val 16126"/>
            </a:avLst>
          </a:prstGeom>
          <a:noFill/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2201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>
            <a:spLocks noChangeAspect="1"/>
          </p:cNvSpPr>
          <p:nvPr/>
        </p:nvSpPr>
        <p:spPr>
          <a:xfrm>
            <a:off x="2651759" y="1613989"/>
            <a:ext cx="3840480" cy="1920240"/>
          </a:xfrm>
          <a:prstGeom prst="roundRect">
            <a:avLst>
              <a:gd name="adj" fmla="val 16126"/>
            </a:avLst>
          </a:prstGeom>
          <a:solidFill>
            <a:srgbClr val="FFC000">
              <a:lumMod val="20000"/>
              <a:lumOff val="80000"/>
            </a:srgbClr>
          </a:solidFill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8" name="Picture 4" descr="Image result for beake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474799"/>
            <a:ext cx="929640" cy="105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 rot="5400000">
            <a:off x="5446388" y="2481706"/>
            <a:ext cx="1111191" cy="986484"/>
          </a:xfrm>
          <a:prstGeom prst="rect">
            <a:avLst/>
          </a:prstGeom>
          <a:solidFill>
            <a:srgbClr val="FFF2C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5" name="Picture 11" descr="Image result for beaker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646" y="2109323"/>
            <a:ext cx="1652705" cy="138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 rot="5400000">
            <a:off x="3874166" y="1961218"/>
            <a:ext cx="1401635" cy="1658681"/>
          </a:xfrm>
          <a:prstGeom prst="rect">
            <a:avLst/>
          </a:prstGeom>
          <a:solidFill>
            <a:srgbClr val="FFF2CC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7" name="Picture 13" descr="Image result for atom clip art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86242">
            <a:off x="5553083" y="1627700"/>
            <a:ext cx="659112" cy="65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Image result for bunsen burner clip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62200" y="1816794"/>
            <a:ext cx="1206853" cy="171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 rot="5400000">
            <a:off x="2308596" y="2230919"/>
            <a:ext cx="1603620" cy="917294"/>
          </a:xfrm>
          <a:prstGeom prst="rect">
            <a:avLst/>
          </a:prstGeom>
          <a:solidFill>
            <a:srgbClr val="FFF2CC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54746" y="2066277"/>
            <a:ext cx="3840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300" dirty="0">
                <a:solidFill>
                  <a:srgbClr val="CC0099"/>
                </a:solidFill>
                <a:latin typeface="AR BLANCA" pitchFamily="2" charset="0"/>
              </a:rPr>
              <a:t>chemistry</a:t>
            </a:r>
          </a:p>
        </p:txBody>
      </p:sp>
      <p:sp>
        <p:nvSpPr>
          <p:cNvPr id="6" name="Rounded Rectangle 5"/>
          <p:cNvSpPr>
            <a:spLocks noChangeAspect="1"/>
          </p:cNvSpPr>
          <p:nvPr/>
        </p:nvSpPr>
        <p:spPr>
          <a:xfrm>
            <a:off x="2651758" y="1613989"/>
            <a:ext cx="3840480" cy="1920240"/>
          </a:xfrm>
          <a:prstGeom prst="roundRect">
            <a:avLst>
              <a:gd name="adj" fmla="val 16126"/>
            </a:avLst>
          </a:prstGeom>
          <a:noFill/>
          <a:ln w="76200" cap="flat" cmpd="sng" algn="ctr">
            <a:solidFill>
              <a:srgbClr val="6633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7516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86</Words>
  <Application>Microsoft Office PowerPoint</Application>
  <PresentationFormat>On-screen Show (16:9)</PresentationFormat>
  <Paragraphs>32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5" baseType="lpstr">
      <vt:lpstr>Agency FB</vt:lpstr>
      <vt:lpstr>AR BLANCA</vt:lpstr>
      <vt:lpstr>AR DARLING</vt:lpstr>
      <vt:lpstr>Arial</vt:lpstr>
      <vt:lpstr>Bahnschrift</vt:lpstr>
      <vt:lpstr>Bahnschrift SemiBold</vt:lpstr>
      <vt:lpstr>Bradley Hand ITC</vt:lpstr>
      <vt:lpstr>Calibri</vt:lpstr>
      <vt:lpstr>Cambria Math</vt:lpstr>
      <vt:lpstr>DejaVu Sans Condensed</vt:lpstr>
      <vt:lpstr>Eras Medium ITC</vt:lpstr>
      <vt:lpstr>Gabriola</vt:lpstr>
      <vt:lpstr>Gentium Basic</vt:lpstr>
      <vt:lpstr>High Tower Text</vt:lpstr>
      <vt:lpstr>Imprint MT Shadow</vt:lpstr>
      <vt:lpstr>Jokerman</vt:lpstr>
      <vt:lpstr>Leelawadee</vt:lpstr>
      <vt:lpstr>Maiandra GD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129</cp:revision>
  <dcterms:created xsi:type="dcterms:W3CDTF">2006-08-16T00:00:00Z</dcterms:created>
  <dcterms:modified xsi:type="dcterms:W3CDTF">2020-07-13T11:25:00Z</dcterms:modified>
</cp:coreProperties>
</file>