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i="1" baseline="-25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3180240"/>
                <a:ext cx="11690252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8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𝑤𝑖𝑙𝑙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𝑟𝑒𝑚𝑎𝑖𝑛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𝑠𝑎𝑚𝑒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8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3180240"/>
                <a:ext cx="11690252" cy="1477328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/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={1,2,3,4,5}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blipFill>
                <a:blip r:embed="rId4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183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86</cp:revision>
  <dcterms:created xsi:type="dcterms:W3CDTF">2021-04-01T01:42:21Z</dcterms:created>
  <dcterms:modified xsi:type="dcterms:W3CDTF">2021-04-01T17:20:14Z</dcterms:modified>
</cp:coreProperties>
</file>