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CAE-16D0-4E9B-A67C-D01199C5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2EC-8506-4257-99BE-1ED6A029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B01D-C3A8-4055-A85D-697AC4D7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FDF8-3160-435A-8B5F-9ED6251F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206C-30DD-4262-B0B0-9D81EA3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D121-D824-4BBC-989B-FB34E01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73F9-A5F9-49FE-A90A-52E06355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7B9A-2136-462A-8974-59CD6C2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F957-FB8E-44C3-97E6-FCAE1749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E756-1C1E-4881-9609-D8D67AA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B264-006B-4852-BB4B-A2975E063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B3BC-722F-472D-BF81-19590097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6B6A-BA00-4F9B-8E83-7BD1462F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068E-D0B8-4CA6-8758-E28F3962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0838-3921-46BB-AB7F-0B1035B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09C-BBB1-46C2-82C3-EA8AE3D5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985-B1D3-4019-A2F5-29034494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0046-9B82-430A-BE93-EF8A8A6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E00F-3451-489D-808A-1A5A478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66C2-2580-4C35-915A-3E0D3E3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4C4C-C4BC-48D4-B463-B145E44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FAFE-182B-41C0-934C-C2087972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1E18-D7E9-46C5-9025-C80F1A3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69CF-39C7-4871-877A-0E2B787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D0F9-67AA-408E-8E6B-ADAA7B2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E9D-E1AB-42CE-B2B5-F03A2FF1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2556-9065-43B2-8861-D9D64E69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27FD-B78A-4A22-A487-CC579AC6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F6E0-6DCD-44E9-8679-782C1C9C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5B59-217D-4F5B-B2DA-88D07244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747C-A42D-4B1C-94CC-B4264D9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56B-4925-465E-9DB3-E092D2F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D172-1CB2-442B-8168-640347C3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65E27-58E2-4D94-BE7E-4123DC0A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B96A-5145-4DEF-9835-5804FEAE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72538-FAD4-4E23-B971-46308DC0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48AA0-5541-476F-A2DB-F80C8392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A4C6-3C51-4F0E-AA53-82B2E9F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D725-5530-404C-B238-624D7CEE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BE5E-9BE0-44C6-B8DC-A9FD41F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4046-F11C-4653-84F6-CD9E62A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7809-ED57-4CC6-A681-55F3AF5C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C9C4-DD4F-4A19-9785-9E04EB1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FFF9-52D0-4C7D-90BE-51BAA4B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D84F-FA69-4B38-B0CD-F5A8F679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189D-AECE-49F1-AA48-50E6241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D55-52AA-4047-8FE8-B4EA4E2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6F0-009E-4E22-BCFE-4C3FAF73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DD8B-2B44-4B5C-91FB-D0976963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24BC-329F-4897-AFC0-7C5653F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AC98-5831-460B-A859-287630A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C3C3-F3C4-4424-AE96-9EC78A3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CD94-4B95-49D6-B731-BEA67724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CE2D6-B4BC-4099-BA40-F05521A0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947A1-3754-449A-B18A-1C2694C1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FEAF-2ACD-49E9-8317-306C4BF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97B2-ADD6-45C9-BAC9-6E98D4B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4570-E2D7-4DCF-B083-12AD8DD0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8DACD-C75F-41E0-B93C-6B3DCB53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4CD0-C520-489F-A218-29B5762F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D5A-AE0E-4924-B83E-F6BF6C99E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515E-8AFA-4101-AD22-8653DF823D95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AAC1-5F71-401B-8291-92C180A1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91AD-AA3A-4428-A15A-E17238947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B7900-1AEB-4623-A491-23754467B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72881"/>
              </p:ext>
            </p:extLst>
          </p:nvPr>
        </p:nvGraphicFramePr>
        <p:xfrm>
          <a:off x="4115581" y="2592526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32141-4FC0-41C7-A294-8A030E37DC33}"/>
                  </a:ext>
                </a:extLst>
              </p:cNvPr>
              <p:cNvSpPr txBox="1"/>
              <p:nvPr/>
            </p:nvSpPr>
            <p:spPr>
              <a:xfrm>
                <a:off x="4670096" y="1083213"/>
                <a:ext cx="285180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800" b="0" i="0" smtClean="0"/>
                        <m:t>C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32141-4FC0-41C7-A294-8A030E37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96" y="1083213"/>
                <a:ext cx="285180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C272A2-CA2B-4E17-8080-6F6BF3A9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50599"/>
              </p:ext>
            </p:extLst>
          </p:nvPr>
        </p:nvGraphicFramePr>
        <p:xfrm>
          <a:off x="4115581" y="900611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3CBF10-9043-4344-92DF-3B477F87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91804"/>
              </p:ext>
            </p:extLst>
          </p:nvPr>
        </p:nvGraphicFramePr>
        <p:xfrm>
          <a:off x="4115581" y="2005480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7871F4-0D17-4DAE-B752-64D68C4B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3108"/>
              </p:ext>
            </p:extLst>
          </p:nvPr>
        </p:nvGraphicFramePr>
        <p:xfrm>
          <a:off x="4115581" y="3110349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CF0C5-622A-4135-B9FE-96D1A8C1ED6C}"/>
              </a:ext>
            </a:extLst>
          </p:cNvPr>
          <p:cNvSpPr txBox="1"/>
          <p:nvPr/>
        </p:nvSpPr>
        <p:spPr>
          <a:xfrm>
            <a:off x="4543863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95174-9805-450A-AD46-2EF5CA6BDFA0}"/>
              </a:ext>
            </a:extLst>
          </p:cNvPr>
          <p:cNvSpPr txBox="1"/>
          <p:nvPr/>
        </p:nvSpPr>
        <p:spPr>
          <a:xfrm>
            <a:off x="5450448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2BF35-062E-4171-9CF1-03173DACE6E0}"/>
              </a:ext>
            </a:extLst>
          </p:cNvPr>
          <p:cNvSpPr txBox="1"/>
          <p:nvPr/>
        </p:nvSpPr>
        <p:spPr>
          <a:xfrm>
            <a:off x="6524280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2047A-1675-4D3C-8884-17F3204DBA1C}"/>
              </a:ext>
            </a:extLst>
          </p:cNvPr>
          <p:cNvSpPr txBox="1"/>
          <p:nvPr/>
        </p:nvSpPr>
        <p:spPr>
          <a:xfrm>
            <a:off x="7527773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</p:spTree>
    <p:extLst>
      <p:ext uri="{BB962C8B-B14F-4D97-AF65-F5344CB8AC3E}">
        <p14:creationId xmlns:p14="http://schemas.microsoft.com/office/powerpoint/2010/main" val="13636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C272A2-CA2B-4E17-8080-6F6BF3A9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93426"/>
              </p:ext>
            </p:extLst>
          </p:nvPr>
        </p:nvGraphicFramePr>
        <p:xfrm>
          <a:off x="436097" y="2879493"/>
          <a:ext cx="236962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06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53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3CBF10-9043-4344-92DF-3B477F87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3182"/>
              </p:ext>
            </p:extLst>
          </p:nvPr>
        </p:nvGraphicFramePr>
        <p:xfrm>
          <a:off x="3187112" y="2888719"/>
          <a:ext cx="236962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06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53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7871F4-0D17-4DAE-B752-64D68C4B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33049"/>
              </p:ext>
            </p:extLst>
          </p:nvPr>
        </p:nvGraphicFramePr>
        <p:xfrm>
          <a:off x="5938127" y="2888719"/>
          <a:ext cx="236962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06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53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3DEF49-C471-47E6-B6C4-D1B04E8C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53752"/>
              </p:ext>
            </p:extLst>
          </p:nvPr>
        </p:nvGraphicFramePr>
        <p:xfrm>
          <a:off x="8689142" y="2888719"/>
          <a:ext cx="236962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06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592406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53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7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C272A2-CA2B-4E17-8080-6F6BF3A9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30154"/>
              </p:ext>
            </p:extLst>
          </p:nvPr>
        </p:nvGraphicFramePr>
        <p:xfrm>
          <a:off x="318862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13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7871F4-0D17-4DAE-B752-64D68C4B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63572"/>
              </p:ext>
            </p:extLst>
          </p:nvPr>
        </p:nvGraphicFramePr>
        <p:xfrm>
          <a:off x="6339838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48549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3DEF49-C471-47E6-B6C4-D1B04E8C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2976"/>
              </p:ext>
            </p:extLst>
          </p:nvPr>
        </p:nvGraphicFramePr>
        <p:xfrm>
          <a:off x="9350326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169EB4-B627-4304-A529-145365B2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54655"/>
              </p:ext>
            </p:extLst>
          </p:nvPr>
        </p:nvGraphicFramePr>
        <p:xfrm>
          <a:off x="318862" y="3044146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8D9BB9-D315-40F6-BFDE-E67F8C5D4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01198"/>
              </p:ext>
            </p:extLst>
          </p:nvPr>
        </p:nvGraphicFramePr>
        <p:xfrm>
          <a:off x="318862" y="4082812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5D2772-56CD-486D-AC9C-87E1745B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0896"/>
              </p:ext>
            </p:extLst>
          </p:nvPr>
        </p:nvGraphicFramePr>
        <p:xfrm>
          <a:off x="6339838" y="3035603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A135FD-D28E-474E-9E98-CCC99409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8640"/>
              </p:ext>
            </p:extLst>
          </p:nvPr>
        </p:nvGraphicFramePr>
        <p:xfrm>
          <a:off x="6339838" y="4082812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F235301-5AD4-4E73-9A2F-161A138A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00205"/>
              </p:ext>
            </p:extLst>
          </p:nvPr>
        </p:nvGraphicFramePr>
        <p:xfrm>
          <a:off x="9350326" y="3035603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48549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BD28613-8E4F-43E2-95FA-2A69680E5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21872"/>
              </p:ext>
            </p:extLst>
          </p:nvPr>
        </p:nvGraphicFramePr>
        <p:xfrm>
          <a:off x="9350326" y="4065726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C7979D-D1CD-49EF-9E9B-1E613B69C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53441"/>
              </p:ext>
            </p:extLst>
          </p:nvPr>
        </p:nvGraphicFramePr>
        <p:xfrm>
          <a:off x="3329350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1DEAD7-F5E3-41D7-B69F-DA4BB4DE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99907"/>
              </p:ext>
            </p:extLst>
          </p:nvPr>
        </p:nvGraphicFramePr>
        <p:xfrm>
          <a:off x="3329350" y="3035603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92A6E3-221A-4FAE-9D3D-23D2D66D6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74702"/>
              </p:ext>
            </p:extLst>
          </p:nvPr>
        </p:nvGraphicFramePr>
        <p:xfrm>
          <a:off x="3329350" y="4082812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7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FE20F-B1A8-4325-87FD-7F47B27C642F}"/>
              </a:ext>
            </a:extLst>
          </p:cNvPr>
          <p:cNvSpPr txBox="1"/>
          <p:nvPr/>
        </p:nvSpPr>
        <p:spPr>
          <a:xfrm>
            <a:off x="757036" y="1833102"/>
            <a:ext cx="52283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X C Y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4C199-60F3-41B6-A342-2B33F73B70DB}"/>
              </a:ext>
            </a:extLst>
          </p:cNvPr>
          <p:cNvSpPr txBox="1"/>
          <p:nvPr/>
        </p:nvSpPr>
        <p:spPr>
          <a:xfrm>
            <a:off x="2822041" y="1778769"/>
            <a:ext cx="463057" cy="2232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Y 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CEDE61-DC60-442E-BDAB-E0B85EA2F91B}"/>
              </a:ext>
            </a:extLst>
          </p:cNvPr>
          <p:cNvCxnSpPr>
            <a:cxnSpLocks/>
          </p:cNvCxnSpPr>
          <p:nvPr/>
        </p:nvCxnSpPr>
        <p:spPr>
          <a:xfrm>
            <a:off x="3335216" y="3814334"/>
            <a:ext cx="1273990" cy="2921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8BB15F-0A28-4C3B-9D92-12C5EA5676A8}"/>
              </a:ext>
            </a:extLst>
          </p:cNvPr>
          <p:cNvSpPr txBox="1"/>
          <p:nvPr/>
        </p:nvSpPr>
        <p:spPr>
          <a:xfrm>
            <a:off x="4714860" y="3253313"/>
            <a:ext cx="398587" cy="1318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2800" b="1" dirty="0"/>
              <a:t>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89B5C5-7B11-48E1-9E26-2AEF6D4E74FC}"/>
              </a:ext>
            </a:extLst>
          </p:cNvPr>
          <p:cNvCxnSpPr>
            <a:cxnSpLocks/>
          </p:cNvCxnSpPr>
          <p:nvPr/>
        </p:nvCxnSpPr>
        <p:spPr>
          <a:xfrm flipV="1">
            <a:off x="1314457" y="2185467"/>
            <a:ext cx="1465070" cy="684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21DF6-B612-4C40-8EB4-DB8B0B125339}"/>
              </a:ext>
            </a:extLst>
          </p:cNvPr>
          <p:cNvCxnSpPr>
            <a:cxnSpLocks/>
          </p:cNvCxnSpPr>
          <p:nvPr/>
        </p:nvCxnSpPr>
        <p:spPr>
          <a:xfrm>
            <a:off x="1314457" y="2883750"/>
            <a:ext cx="1412040" cy="862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1AD90-5932-4E10-BDE6-10B66623670C}"/>
              </a:ext>
            </a:extLst>
          </p:cNvPr>
          <p:cNvCxnSpPr>
            <a:cxnSpLocks/>
          </p:cNvCxnSpPr>
          <p:nvPr/>
        </p:nvCxnSpPr>
        <p:spPr>
          <a:xfrm>
            <a:off x="1314457" y="2876837"/>
            <a:ext cx="1457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2F0B88C4-7F0C-4C68-98C5-67BE7499EC8F}"/>
              </a:ext>
            </a:extLst>
          </p:cNvPr>
          <p:cNvSpPr/>
          <p:nvPr/>
        </p:nvSpPr>
        <p:spPr>
          <a:xfrm rot="5400000">
            <a:off x="2779373" y="3413700"/>
            <a:ext cx="364915" cy="5639964"/>
          </a:xfrm>
          <a:prstGeom prst="rightBracket">
            <a:avLst>
              <a:gd name="adj" fmla="val 724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BCB3E7A2-2632-4EFD-94FE-BBD5B7B9EF14}"/>
              </a:ext>
            </a:extLst>
          </p:cNvPr>
          <p:cNvSpPr/>
          <p:nvPr/>
        </p:nvSpPr>
        <p:spPr>
          <a:xfrm rot="5400000">
            <a:off x="1982368" y="3803499"/>
            <a:ext cx="325902" cy="3356311"/>
          </a:xfrm>
          <a:prstGeom prst="rightBracket">
            <a:avLst>
              <a:gd name="adj" fmla="val 7248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99DD76-1451-4143-B3E1-94C7C45B881A}"/>
              </a:ext>
            </a:extLst>
          </p:cNvPr>
          <p:cNvSpPr txBox="1"/>
          <p:nvPr/>
        </p:nvSpPr>
        <p:spPr>
          <a:xfrm>
            <a:off x="379828" y="5005187"/>
            <a:ext cx="35309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arrangements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45842B-BC46-44F7-8EF6-96DA77BAEB8C}"/>
              </a:ext>
            </a:extLst>
          </p:cNvPr>
          <p:cNvSpPr txBox="1"/>
          <p:nvPr/>
        </p:nvSpPr>
        <p:spPr>
          <a:xfrm>
            <a:off x="1154569" y="5777889"/>
            <a:ext cx="41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24 arrangements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00ADAA-4ED0-43D1-A6CF-6EDD21C3C437}"/>
              </a:ext>
            </a:extLst>
          </p:cNvPr>
          <p:cNvCxnSpPr>
            <a:cxnSpLocks/>
          </p:cNvCxnSpPr>
          <p:nvPr/>
        </p:nvCxnSpPr>
        <p:spPr>
          <a:xfrm flipH="1" flipV="1">
            <a:off x="441962" y="309490"/>
            <a:ext cx="25201" cy="50092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B8FD3A-9EEA-48CF-A671-A96CB2378528}"/>
              </a:ext>
            </a:extLst>
          </p:cNvPr>
          <p:cNvCxnSpPr>
            <a:cxnSpLocks/>
          </p:cNvCxnSpPr>
          <p:nvPr/>
        </p:nvCxnSpPr>
        <p:spPr>
          <a:xfrm flipV="1">
            <a:off x="5781813" y="419789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44FDC5-DDE6-45DA-B20A-29629A53D3A5}"/>
              </a:ext>
            </a:extLst>
          </p:cNvPr>
          <p:cNvCxnSpPr>
            <a:cxnSpLocks/>
          </p:cNvCxnSpPr>
          <p:nvPr/>
        </p:nvCxnSpPr>
        <p:spPr>
          <a:xfrm flipV="1">
            <a:off x="141849" y="393895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8A50E7-D08A-4485-A544-964851E6FC40}"/>
              </a:ext>
            </a:extLst>
          </p:cNvPr>
          <p:cNvCxnSpPr>
            <a:cxnSpLocks/>
          </p:cNvCxnSpPr>
          <p:nvPr/>
        </p:nvCxnSpPr>
        <p:spPr>
          <a:xfrm flipV="1">
            <a:off x="3335216" y="3550358"/>
            <a:ext cx="1262284" cy="25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AB8176-9868-48D5-98A0-E5111BF584F5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818205" y="906080"/>
            <a:ext cx="5270" cy="44126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C68E2-0749-40B1-BA7C-19411921435E}"/>
              </a:ext>
            </a:extLst>
          </p:cNvPr>
          <p:cNvSpPr txBox="1"/>
          <p:nvPr/>
        </p:nvSpPr>
        <p:spPr>
          <a:xfrm>
            <a:off x="6775665" y="1872958"/>
            <a:ext cx="52283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X C Y 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338E0B-74A2-4E62-A8E7-644BBC781498}"/>
              </a:ext>
            </a:extLst>
          </p:cNvPr>
          <p:cNvSpPr txBox="1"/>
          <p:nvPr/>
        </p:nvSpPr>
        <p:spPr>
          <a:xfrm>
            <a:off x="8856060" y="2474203"/>
            <a:ext cx="463057" cy="2232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C B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FC6939-51F4-4423-8B47-69E149514ADB}"/>
              </a:ext>
            </a:extLst>
          </p:cNvPr>
          <p:cNvCxnSpPr>
            <a:cxnSpLocks/>
          </p:cNvCxnSpPr>
          <p:nvPr/>
        </p:nvCxnSpPr>
        <p:spPr>
          <a:xfrm>
            <a:off x="9326524" y="2959493"/>
            <a:ext cx="1273990" cy="2921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869BD8-46C2-419B-A9CA-ABADB053F57F}"/>
              </a:ext>
            </a:extLst>
          </p:cNvPr>
          <p:cNvSpPr txBox="1"/>
          <p:nvPr/>
        </p:nvSpPr>
        <p:spPr>
          <a:xfrm>
            <a:off x="10649546" y="2300402"/>
            <a:ext cx="398587" cy="1318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C</a:t>
            </a:r>
          </a:p>
          <a:p>
            <a:pPr algn="ctr">
              <a:lnSpc>
                <a:spcPct val="150000"/>
              </a:lnSpc>
            </a:pPr>
            <a:r>
              <a:rPr lang="en-US" sz="2800" b="1" dirty="0"/>
              <a:t>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8856DE7-35F0-4171-BA0A-5FF06753EB97}"/>
              </a:ext>
            </a:extLst>
          </p:cNvPr>
          <p:cNvCxnSpPr>
            <a:cxnSpLocks/>
          </p:cNvCxnSpPr>
          <p:nvPr/>
        </p:nvCxnSpPr>
        <p:spPr>
          <a:xfrm flipV="1">
            <a:off x="7322923" y="2883750"/>
            <a:ext cx="1465070" cy="684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51079C-2B13-4492-8540-4EA53AA61009}"/>
              </a:ext>
            </a:extLst>
          </p:cNvPr>
          <p:cNvCxnSpPr>
            <a:cxnSpLocks/>
          </p:cNvCxnSpPr>
          <p:nvPr/>
        </p:nvCxnSpPr>
        <p:spPr>
          <a:xfrm>
            <a:off x="7307885" y="3590953"/>
            <a:ext cx="1412040" cy="862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2A6D92F-3269-492E-B9F0-C9B18B03EBD9}"/>
              </a:ext>
            </a:extLst>
          </p:cNvPr>
          <p:cNvCxnSpPr>
            <a:cxnSpLocks/>
          </p:cNvCxnSpPr>
          <p:nvPr/>
        </p:nvCxnSpPr>
        <p:spPr>
          <a:xfrm>
            <a:off x="7310158" y="3593165"/>
            <a:ext cx="1457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ight Bracket 109">
            <a:extLst>
              <a:ext uri="{FF2B5EF4-FFF2-40B4-BE49-F238E27FC236}">
                <a16:creationId xmlns:a16="http://schemas.microsoft.com/office/drawing/2014/main" id="{C7491654-70D1-4DC0-844C-CAC97C475BB7}"/>
              </a:ext>
            </a:extLst>
          </p:cNvPr>
          <p:cNvSpPr/>
          <p:nvPr/>
        </p:nvSpPr>
        <p:spPr>
          <a:xfrm rot="5400000">
            <a:off x="8798002" y="3453556"/>
            <a:ext cx="364915" cy="5639964"/>
          </a:xfrm>
          <a:prstGeom prst="rightBracket">
            <a:avLst>
              <a:gd name="adj" fmla="val 724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CBCB848C-7CF5-4A8D-A00C-DD3410EF295E}"/>
              </a:ext>
            </a:extLst>
          </p:cNvPr>
          <p:cNvSpPr/>
          <p:nvPr/>
        </p:nvSpPr>
        <p:spPr>
          <a:xfrm rot="5400000">
            <a:off x="8000997" y="3843355"/>
            <a:ext cx="325902" cy="3356311"/>
          </a:xfrm>
          <a:prstGeom prst="rightBracket">
            <a:avLst>
              <a:gd name="adj" fmla="val 7248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7DB055-6657-49A1-BF77-C6BC040511DE}"/>
              </a:ext>
            </a:extLst>
          </p:cNvPr>
          <p:cNvSpPr txBox="1"/>
          <p:nvPr/>
        </p:nvSpPr>
        <p:spPr>
          <a:xfrm>
            <a:off x="6398457" y="5045043"/>
            <a:ext cx="35309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arrangements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2D4AD0-F86E-4109-824C-8FAF5C6C8EE4}"/>
              </a:ext>
            </a:extLst>
          </p:cNvPr>
          <p:cNvSpPr txBox="1"/>
          <p:nvPr/>
        </p:nvSpPr>
        <p:spPr>
          <a:xfrm>
            <a:off x="7173198" y="5817745"/>
            <a:ext cx="41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24 arrangements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4489A7E-95C5-41B0-AF1F-D91F3CAB8510}"/>
              </a:ext>
            </a:extLst>
          </p:cNvPr>
          <p:cNvCxnSpPr>
            <a:cxnSpLocks/>
          </p:cNvCxnSpPr>
          <p:nvPr/>
        </p:nvCxnSpPr>
        <p:spPr>
          <a:xfrm flipH="1" flipV="1">
            <a:off x="6460591" y="349346"/>
            <a:ext cx="25201" cy="50092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A2ECF58-77D0-4DD0-BAB5-8AC8B4E5C5F5}"/>
              </a:ext>
            </a:extLst>
          </p:cNvPr>
          <p:cNvCxnSpPr>
            <a:cxnSpLocks/>
          </p:cNvCxnSpPr>
          <p:nvPr/>
        </p:nvCxnSpPr>
        <p:spPr>
          <a:xfrm flipV="1">
            <a:off x="11800442" y="459645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FCB302-4D26-445E-BCF8-975D02C0512E}"/>
              </a:ext>
            </a:extLst>
          </p:cNvPr>
          <p:cNvCxnSpPr>
            <a:cxnSpLocks/>
          </p:cNvCxnSpPr>
          <p:nvPr/>
        </p:nvCxnSpPr>
        <p:spPr>
          <a:xfrm flipV="1">
            <a:off x="6160478" y="433751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FC3BDF-96F2-4439-8D99-C4015F274FA7}"/>
              </a:ext>
            </a:extLst>
          </p:cNvPr>
          <p:cNvCxnSpPr>
            <a:cxnSpLocks/>
          </p:cNvCxnSpPr>
          <p:nvPr/>
        </p:nvCxnSpPr>
        <p:spPr>
          <a:xfrm flipV="1">
            <a:off x="9298297" y="2685563"/>
            <a:ext cx="1262284" cy="25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7EC576-040D-42D3-9972-FA40B33A835C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9836834" y="945936"/>
            <a:ext cx="5270" cy="44126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83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45</cp:revision>
  <dcterms:created xsi:type="dcterms:W3CDTF">2019-05-06T22:07:47Z</dcterms:created>
  <dcterms:modified xsi:type="dcterms:W3CDTF">2020-09-17T17:30:04Z</dcterms:modified>
</cp:coreProperties>
</file>