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0" y="882748"/>
                <a:ext cx="11760591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2748"/>
                <a:ext cx="11760591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11</cp:revision>
  <dcterms:created xsi:type="dcterms:W3CDTF">2021-04-01T01:42:21Z</dcterms:created>
  <dcterms:modified xsi:type="dcterms:W3CDTF">2021-04-01T02:24:14Z</dcterms:modified>
</cp:coreProperties>
</file>