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6" y="4730415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6" y="4730415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910883" y="506137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506137"/>
                <a:ext cx="10370234" cy="138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2618276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618276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691002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691002"/>
                <a:ext cx="10370234" cy="1387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910883" y="2538208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µ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538208"/>
                <a:ext cx="10370234" cy="138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4385414"/>
                <a:ext cx="10370234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385414"/>
                <a:ext cx="10370234" cy="14027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𝑟𝑜𝑢𝑔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0" smtClean="0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+mn-lt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325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138</cp:revision>
  <dcterms:created xsi:type="dcterms:W3CDTF">2021-04-01T01:42:21Z</dcterms:created>
  <dcterms:modified xsi:type="dcterms:W3CDTF">2021-04-05T14:00:58Z</dcterms:modified>
</cp:coreProperties>
</file>