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013501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={−2,−1,0,1,2}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013501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55</cp:revision>
  <dcterms:created xsi:type="dcterms:W3CDTF">2021-04-01T01:42:21Z</dcterms:created>
  <dcterms:modified xsi:type="dcterms:W3CDTF">2021-04-01T10:10:59Z</dcterms:modified>
</cp:coreProperties>
</file>