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29776" y="494057"/>
                <a:ext cx="11932447" cy="1811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40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en-US" sz="4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en-US" sz="4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en-US" sz="4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6" y="494057"/>
                <a:ext cx="11932447" cy="1811393"/>
              </a:xfrm>
              <a:prstGeom prst="rect">
                <a:avLst/>
              </a:prstGeom>
              <a:blipFill>
                <a:blip r:embed="rId4"/>
                <a:stretch>
                  <a:fillRect l="-2554" t="-8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172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63</cp:revision>
  <dcterms:created xsi:type="dcterms:W3CDTF">2021-04-01T01:42:21Z</dcterms:created>
  <dcterms:modified xsi:type="dcterms:W3CDTF">2021-04-01T11:59:12Z</dcterms:modified>
</cp:coreProperties>
</file>