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i="1" baseline="-25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/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7763C6-25FF-4427-9BE7-709EE596AAAC}"/>
                  </a:ext>
                </a:extLst>
              </p:cNvPr>
              <p:cNvSpPr txBox="1"/>
              <p:nvPr/>
            </p:nvSpPr>
            <p:spPr>
              <a:xfrm>
                <a:off x="1" y="2475371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800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7763C6-25FF-4427-9BE7-709EE596A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475371"/>
                <a:ext cx="12191999" cy="187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/>
              <p:nvPr/>
            </p:nvSpPr>
            <p:spPr>
              <a:xfrm>
                <a:off x="1" y="525704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800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25704"/>
                <a:ext cx="12191999" cy="1875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/>
              <p:nvPr/>
            </p:nvSpPr>
            <p:spPr>
              <a:xfrm>
                <a:off x="0" y="4566258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800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66258"/>
                <a:ext cx="12191999" cy="18759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/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={1,2,3,4,5}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849443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849443"/>
                <a:ext cx="8859479" cy="1100622"/>
              </a:xfrm>
              <a:prstGeom prst="rect">
                <a:avLst/>
              </a:prstGeom>
              <a:blipFill>
                <a:blip r:embed="rId4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195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106</cp:revision>
  <dcterms:created xsi:type="dcterms:W3CDTF">2021-04-01T01:42:21Z</dcterms:created>
  <dcterms:modified xsi:type="dcterms:W3CDTF">2021-04-01T18:23:40Z</dcterms:modified>
</cp:coreProperties>
</file>