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FCAE-16D0-4E9B-A67C-D01199C5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2EC-8506-4257-99BE-1ED6A029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B01D-C3A8-4055-A85D-697AC4D7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7FDF8-3160-435A-8B5F-9ED6251F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206C-30DD-4262-B0B0-9D81EA33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D121-D824-4BBC-989B-FB34E01E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F73F9-A5F9-49FE-A90A-52E06355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7B9A-2136-462A-8974-59CD6C2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F957-FB8E-44C3-97E6-FCAE1749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E756-1C1E-4881-9609-D8D67AA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B264-006B-4852-BB4B-A2975E063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B3BC-722F-472D-BF81-19590097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6B6A-BA00-4F9B-8E83-7BD1462F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068E-D0B8-4CA6-8758-E28F3962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0838-3921-46BB-AB7F-0B1035B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209C-BBB1-46C2-82C3-EA8AE3D5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C985-B1D3-4019-A2F5-29034494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0046-9B82-430A-BE93-EF8A8A6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E00F-3451-489D-808A-1A5A478F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66C2-2580-4C35-915A-3E0D3E3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4C4C-C4BC-48D4-B463-B145E44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FAFE-182B-41C0-934C-C2087972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1E18-D7E9-46C5-9025-C80F1A3F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69CF-39C7-4871-877A-0E2B7877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FD0F9-67AA-408E-8E6B-ADAA7B2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E9D-E1AB-42CE-B2B5-F03A2FF1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2556-9065-43B2-8861-D9D64E69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927FD-B78A-4A22-A487-CC579AC6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F6E0-6DCD-44E9-8679-782C1C9C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5B59-217D-4F5B-B2DA-88D07244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747C-A42D-4B1C-94CC-B4264D92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256B-4925-465E-9DB3-E092D2F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D172-1CB2-442B-8168-640347C3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65E27-58E2-4D94-BE7E-4123DC0A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B96A-5145-4DEF-9835-5804FEAE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72538-FAD4-4E23-B971-46308DC03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48AA0-5541-476F-A2DB-F80C8392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A4C6-3C51-4F0E-AA53-82B2E9F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D725-5530-404C-B238-624D7CEE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BE5E-9BE0-44C6-B8DC-A9FD41F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4046-F11C-4653-84F6-CD9E62A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7809-ED57-4CC6-A681-55F3AF5C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5C9C4-DD4F-4A19-9785-9E04EB1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FFF9-52D0-4C7D-90BE-51BAA4B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D84F-FA69-4B38-B0CD-F5A8F679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189D-AECE-49F1-AA48-50E6241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9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8D55-52AA-4047-8FE8-B4EA4E2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6F0-009E-4E22-BCFE-4C3FAF73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DD8B-2B44-4B5C-91FB-D0976963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24BC-329F-4897-AFC0-7C5653F9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6AC98-5831-460B-A859-287630A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C3C3-F3C4-4424-AE96-9EC78A3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CD94-4B95-49D6-B731-BEA67724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CE2D6-B4BC-4099-BA40-F05521A0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947A1-3754-449A-B18A-1C2694C1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FEAF-2ACD-49E9-8317-306C4BF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97B2-ADD6-45C9-BAC9-6E98D4B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4570-E2D7-4DCF-B083-12AD8DD0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8DACD-C75F-41E0-B93C-6B3DCB53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4CD0-C520-489F-A218-29B5762F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D5A-AE0E-4924-B83E-F6BF6C99E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515E-8AFA-4101-AD22-8653DF823D95}" type="datetimeFigureOut">
              <a:rPr lang="en-US" smtClean="0"/>
              <a:t>14-Feb-21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AAC1-5F71-401B-8291-92C180A10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91AD-AA3A-4428-A15A-E17238947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942-1CE6-49EB-A3C4-863B9920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0E1DC9-846A-4ED4-89A8-F8F2D6D0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8003"/>
              </p:ext>
            </p:extLst>
          </p:nvPr>
        </p:nvGraphicFramePr>
        <p:xfrm>
          <a:off x="2565400" y="1507003"/>
          <a:ext cx="7061200" cy="3843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50949594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6027783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56828818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1487828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5367581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669719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41970127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634806003"/>
                    </a:ext>
                  </a:extLst>
                </a:gridCol>
              </a:tblGrid>
              <a:tr h="54914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410711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3247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13888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958293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3643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01392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00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E1DDB1-F782-4961-908B-63F8783CD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27312"/>
              </p:ext>
            </p:extLst>
          </p:nvPr>
        </p:nvGraphicFramePr>
        <p:xfrm>
          <a:off x="2565400" y="1507003"/>
          <a:ext cx="6178550" cy="3749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50">
                  <a:extLst>
                    <a:ext uri="{9D8B030D-6E8A-4147-A177-3AD203B41FA5}">
                      <a16:colId xmlns:a16="http://schemas.microsoft.com/office/drawing/2014/main" val="50949594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6027783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56828818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51487828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53675819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6697193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419701274"/>
                    </a:ext>
                  </a:extLst>
                </a:gridCol>
              </a:tblGrid>
              <a:tr h="54914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410711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3247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13888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958293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736439"/>
                  </a:ext>
                </a:extLst>
              </a:tr>
              <a:tr h="549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sz="3600" baseline="0" dirty="0"/>
                        <a:t>C</a:t>
                      </a:r>
                      <a:r>
                        <a:rPr lang="en-US" sz="3600" baseline="-250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0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F6F8D-AEA3-4C8B-BB96-9EF0756CA33B}"/>
                  </a:ext>
                </a:extLst>
              </p:cNvPr>
              <p:cNvSpPr txBox="1"/>
              <p:nvPr/>
            </p:nvSpPr>
            <p:spPr>
              <a:xfrm>
                <a:off x="1948935" y="2412104"/>
                <a:ext cx="8915400" cy="74424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∗(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F6F8D-AEA3-4C8B-BB96-9EF0756C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35" y="2412104"/>
                <a:ext cx="8915400" cy="744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6E03C6-A244-4370-B057-95C635592A5A}"/>
                  </a:ext>
                </a:extLst>
              </p:cNvPr>
              <p:cNvSpPr txBox="1"/>
              <p:nvPr/>
            </p:nvSpPr>
            <p:spPr>
              <a:xfrm>
                <a:off x="1948935" y="3259438"/>
                <a:ext cx="8915400" cy="73314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6E03C6-A244-4370-B057-95C635592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35" y="3259438"/>
                <a:ext cx="8915400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D05B9F-667C-4991-9116-D6B9E817BDF8}"/>
                  </a:ext>
                </a:extLst>
              </p:cNvPr>
              <p:cNvSpPr txBox="1"/>
              <p:nvPr/>
            </p:nvSpPr>
            <p:spPr>
              <a:xfrm>
                <a:off x="1948935" y="1495063"/>
                <a:ext cx="8915400" cy="74129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baseline="-25000" smtClean="0">
                          <a:latin typeface="Cambria Math"/>
                        </a:rPr>
                        <m:t>𝑛</m:t>
                      </m:r>
                      <m:r>
                        <a:rPr lang="en-US" sz="3600" b="0" i="1" baseline="-25000" smtClean="0">
                          <a:latin typeface="Cambria Math"/>
                        </a:rPr>
                        <m:t>+1</m:t>
                      </m:r>
                      <m:r>
                        <a:rPr lang="en-US" sz="3600" b="0" i="1" smtClean="0">
                          <a:latin typeface="Cambria Math"/>
                        </a:rPr>
                        <m:t>𝐶</m:t>
                      </m:r>
                      <m:r>
                        <a:rPr lang="en-US" sz="3600" b="0" i="1" baseline="-2500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3600" baseline="-25000" dirty="0"/>
              </a:p>
              <a:p>
                <a:endParaRPr lang="en-US" sz="105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D05B9F-667C-4991-9116-D6B9E817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35" y="1495063"/>
                <a:ext cx="8915400" cy="741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2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F55A27-5AA9-4391-9240-7F1EAEBA00FD}"/>
                  </a:ext>
                </a:extLst>
              </p:cNvPr>
              <p:cNvSpPr txBox="1"/>
              <p:nvPr/>
            </p:nvSpPr>
            <p:spPr>
              <a:xfrm>
                <a:off x="1638300" y="2136676"/>
                <a:ext cx="8915400" cy="9739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F55A27-5AA9-4391-9240-7F1EAEBA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136676"/>
                <a:ext cx="8915400" cy="973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63A49-287D-478A-9388-9BC8595F51A5}"/>
                  </a:ext>
                </a:extLst>
              </p:cNvPr>
              <p:cNvSpPr txBox="1"/>
              <p:nvPr/>
            </p:nvSpPr>
            <p:spPr>
              <a:xfrm>
                <a:off x="1638300" y="773886"/>
                <a:ext cx="8915400" cy="1044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−1)!∗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63A49-287D-478A-9388-9BC8595F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773886"/>
                <a:ext cx="8915400" cy="1044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08501-F698-460E-954D-1B6BBC8AADA7}"/>
                  </a:ext>
                </a:extLst>
              </p:cNvPr>
              <p:cNvSpPr txBox="1"/>
              <p:nvPr/>
            </p:nvSpPr>
            <p:spPr>
              <a:xfrm>
                <a:off x="1638300" y="3429000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08501-F698-460E-954D-1B6BBC8A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429000"/>
                <a:ext cx="8915400" cy="999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9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5C953A-64E3-4573-BDEF-187B65CBC227}"/>
                  </a:ext>
                </a:extLst>
              </p:cNvPr>
              <p:cNvSpPr txBox="1"/>
              <p:nvPr/>
            </p:nvSpPr>
            <p:spPr>
              <a:xfrm>
                <a:off x="1638300" y="685079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5C953A-64E3-4573-BDEF-187B65CB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685079"/>
                <a:ext cx="8915400" cy="999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D013E-7FCF-4195-8E9D-7B932F4B02BF}"/>
                  </a:ext>
                </a:extLst>
              </p:cNvPr>
              <p:cNvSpPr txBox="1"/>
              <p:nvPr/>
            </p:nvSpPr>
            <p:spPr>
              <a:xfrm>
                <a:off x="1638300" y="1913930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D013E-7FCF-4195-8E9D-7B932F4B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913930"/>
                <a:ext cx="8915400" cy="999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0799F-AA95-43DB-99DF-46B9B36B86BC}"/>
                  </a:ext>
                </a:extLst>
              </p:cNvPr>
              <p:cNvSpPr txBox="1"/>
              <p:nvPr/>
            </p:nvSpPr>
            <p:spPr>
              <a:xfrm>
                <a:off x="1638300" y="3142781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40799F-AA95-43DB-99DF-46B9B36B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142781"/>
                <a:ext cx="8915400" cy="999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888F11-ECB9-4AAC-9814-B76C0334947C}"/>
                  </a:ext>
                </a:extLst>
              </p:cNvPr>
              <p:cNvSpPr txBox="1"/>
              <p:nvPr/>
            </p:nvSpPr>
            <p:spPr>
              <a:xfrm>
                <a:off x="1638300" y="4881489"/>
                <a:ext cx="8915400" cy="999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888F11-ECB9-4AAC-9814-B76C03349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4881489"/>
                <a:ext cx="8915400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78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90DDC-9D7C-448E-A849-5FAB74A82E37}"/>
              </a:ext>
            </a:extLst>
          </p:cNvPr>
          <p:cNvSpPr txBox="1"/>
          <p:nvPr/>
        </p:nvSpPr>
        <p:spPr>
          <a:xfrm>
            <a:off x="2927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B B A  A B A B A B A B A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7CC30-05D0-4283-B1FE-A03A837EF018}"/>
              </a:ext>
            </a:extLst>
          </p:cNvPr>
          <p:cNvSpPr txBox="1"/>
          <p:nvPr/>
        </p:nvSpPr>
        <p:spPr>
          <a:xfrm>
            <a:off x="32264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B A  B A B A B A A B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5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F9E2-35F8-4B80-AC44-24B397BF9348}"/>
              </a:ext>
            </a:extLst>
          </p:cNvPr>
          <p:cNvSpPr txBox="1"/>
          <p:nvPr/>
        </p:nvSpPr>
        <p:spPr>
          <a:xfrm>
            <a:off x="61601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B A B A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B A A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A B B A B A 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B6AFC-D3D4-4588-9670-000B6F07CD04}"/>
              </a:ext>
            </a:extLst>
          </p:cNvPr>
          <p:cNvSpPr txBox="1"/>
          <p:nvPr/>
        </p:nvSpPr>
        <p:spPr>
          <a:xfrm>
            <a:off x="90938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A B B A A B B A B A B A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B A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B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90DDC-9D7C-448E-A849-5FAB74A82E37}"/>
              </a:ext>
            </a:extLst>
          </p:cNvPr>
          <p:cNvSpPr txBox="1"/>
          <p:nvPr/>
        </p:nvSpPr>
        <p:spPr>
          <a:xfrm>
            <a:off x="2927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7CC30-05D0-4283-B1FE-A03A837EF018}"/>
              </a:ext>
            </a:extLst>
          </p:cNvPr>
          <p:cNvSpPr txBox="1"/>
          <p:nvPr/>
        </p:nvSpPr>
        <p:spPr>
          <a:xfrm>
            <a:off x="32264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540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5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7F9E2-35F8-4B80-AC44-24B397BF9348}"/>
              </a:ext>
            </a:extLst>
          </p:cNvPr>
          <p:cNvSpPr txBox="1"/>
          <p:nvPr/>
        </p:nvSpPr>
        <p:spPr>
          <a:xfrm>
            <a:off x="61601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 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A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B6AFC-D3D4-4588-9670-000B6F07CD04}"/>
              </a:ext>
            </a:extLst>
          </p:cNvPr>
          <p:cNvSpPr txBox="1"/>
          <p:nvPr/>
        </p:nvSpPr>
        <p:spPr>
          <a:xfrm>
            <a:off x="9093868" y="206122"/>
            <a:ext cx="2241885" cy="53860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A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a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0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32D906-3DEC-4A72-A39F-BEE5764D1B4F}"/>
                  </a:ext>
                </a:extLst>
              </p:cNvPr>
              <p:cNvSpPr txBox="1"/>
              <p:nvPr/>
            </p:nvSpPr>
            <p:spPr>
              <a:xfrm>
                <a:off x="2834626" y="2478258"/>
                <a:ext cx="6945619" cy="2074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∗…∗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72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32D906-3DEC-4A72-A39F-BEE5764D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26" y="2478258"/>
                <a:ext cx="6945619" cy="2074350"/>
              </a:xfrm>
              <a:prstGeom prst="rect">
                <a:avLst/>
              </a:prstGeom>
              <a:blipFill>
                <a:blip r:embed="rId2"/>
                <a:stretch>
                  <a:fillRect b="-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5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FE20F-B1A8-4325-87FD-7F47B27C642F}"/>
              </a:ext>
            </a:extLst>
          </p:cNvPr>
          <p:cNvSpPr txBox="1"/>
          <p:nvPr/>
        </p:nvSpPr>
        <p:spPr>
          <a:xfrm>
            <a:off x="757036" y="1833102"/>
            <a:ext cx="52283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X B Y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4C199-60F3-41B6-A342-2B33F73B70DB}"/>
              </a:ext>
            </a:extLst>
          </p:cNvPr>
          <p:cNvSpPr txBox="1"/>
          <p:nvPr/>
        </p:nvSpPr>
        <p:spPr>
          <a:xfrm>
            <a:off x="2822041" y="1778769"/>
            <a:ext cx="463057" cy="2232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b="1"/>
              <a:t>Y 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CEDE61-DC60-442E-BDAB-E0B85EA2F91B}"/>
              </a:ext>
            </a:extLst>
          </p:cNvPr>
          <p:cNvCxnSpPr>
            <a:cxnSpLocks/>
          </p:cNvCxnSpPr>
          <p:nvPr/>
        </p:nvCxnSpPr>
        <p:spPr>
          <a:xfrm>
            <a:off x="3335216" y="3814334"/>
            <a:ext cx="1273990" cy="2921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8BB15F-0A28-4C3B-9D92-12C5EA5676A8}"/>
              </a:ext>
            </a:extLst>
          </p:cNvPr>
          <p:cNvSpPr txBox="1"/>
          <p:nvPr/>
        </p:nvSpPr>
        <p:spPr>
          <a:xfrm>
            <a:off x="4714860" y="3253313"/>
            <a:ext cx="398587" cy="1318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2800" b="1"/>
              <a:t>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89B5C5-7B11-48E1-9E26-2AEF6D4E74FC}"/>
              </a:ext>
            </a:extLst>
          </p:cNvPr>
          <p:cNvCxnSpPr>
            <a:cxnSpLocks/>
          </p:cNvCxnSpPr>
          <p:nvPr/>
        </p:nvCxnSpPr>
        <p:spPr>
          <a:xfrm flipV="1">
            <a:off x="1314457" y="2185467"/>
            <a:ext cx="1465070" cy="684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C21DF6-B612-4C40-8EB4-DB8B0B125339}"/>
              </a:ext>
            </a:extLst>
          </p:cNvPr>
          <p:cNvCxnSpPr>
            <a:cxnSpLocks/>
          </p:cNvCxnSpPr>
          <p:nvPr/>
        </p:nvCxnSpPr>
        <p:spPr>
          <a:xfrm>
            <a:off x="1314457" y="2883750"/>
            <a:ext cx="1412040" cy="862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1AD90-5932-4E10-BDE6-10B66623670C}"/>
              </a:ext>
            </a:extLst>
          </p:cNvPr>
          <p:cNvCxnSpPr>
            <a:cxnSpLocks/>
          </p:cNvCxnSpPr>
          <p:nvPr/>
        </p:nvCxnSpPr>
        <p:spPr>
          <a:xfrm>
            <a:off x="1314457" y="2876837"/>
            <a:ext cx="1457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2F0B88C4-7F0C-4C68-98C5-67BE7499EC8F}"/>
              </a:ext>
            </a:extLst>
          </p:cNvPr>
          <p:cNvSpPr/>
          <p:nvPr/>
        </p:nvSpPr>
        <p:spPr>
          <a:xfrm rot="5400000">
            <a:off x="2779373" y="3413700"/>
            <a:ext cx="364915" cy="5639964"/>
          </a:xfrm>
          <a:prstGeom prst="rightBracket">
            <a:avLst>
              <a:gd name="adj" fmla="val 724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BCB3E7A2-2632-4EFD-94FE-BBD5B7B9EF14}"/>
              </a:ext>
            </a:extLst>
          </p:cNvPr>
          <p:cNvSpPr/>
          <p:nvPr/>
        </p:nvSpPr>
        <p:spPr>
          <a:xfrm rot="5400000">
            <a:off x="1982368" y="3803499"/>
            <a:ext cx="325902" cy="3356311"/>
          </a:xfrm>
          <a:prstGeom prst="rightBracket">
            <a:avLst>
              <a:gd name="adj" fmla="val 7248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99DD76-1451-4143-B3E1-94C7C45B881A}"/>
              </a:ext>
            </a:extLst>
          </p:cNvPr>
          <p:cNvSpPr txBox="1"/>
          <p:nvPr/>
        </p:nvSpPr>
        <p:spPr>
          <a:xfrm>
            <a:off x="379828" y="5005187"/>
            <a:ext cx="35309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12 arrangements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45842B-BC46-44F7-8EF6-96DA77BAEB8C}"/>
              </a:ext>
            </a:extLst>
          </p:cNvPr>
          <p:cNvSpPr txBox="1"/>
          <p:nvPr/>
        </p:nvSpPr>
        <p:spPr>
          <a:xfrm>
            <a:off x="1154569" y="5777889"/>
            <a:ext cx="41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24 arrangements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00ADAA-4ED0-43D1-A6CF-6EDD21C3C437}"/>
              </a:ext>
            </a:extLst>
          </p:cNvPr>
          <p:cNvCxnSpPr>
            <a:cxnSpLocks/>
          </p:cNvCxnSpPr>
          <p:nvPr/>
        </p:nvCxnSpPr>
        <p:spPr>
          <a:xfrm flipH="1" flipV="1">
            <a:off x="441962" y="309490"/>
            <a:ext cx="25201" cy="50092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B8FD3A-9EEA-48CF-A671-A96CB2378528}"/>
              </a:ext>
            </a:extLst>
          </p:cNvPr>
          <p:cNvCxnSpPr>
            <a:cxnSpLocks/>
          </p:cNvCxnSpPr>
          <p:nvPr/>
        </p:nvCxnSpPr>
        <p:spPr>
          <a:xfrm flipV="1">
            <a:off x="5781813" y="419789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44FDC5-DDE6-45DA-B20A-29629A53D3A5}"/>
              </a:ext>
            </a:extLst>
          </p:cNvPr>
          <p:cNvCxnSpPr>
            <a:cxnSpLocks/>
          </p:cNvCxnSpPr>
          <p:nvPr/>
        </p:nvCxnSpPr>
        <p:spPr>
          <a:xfrm flipV="1">
            <a:off x="141849" y="393895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8A50E7-D08A-4485-A544-964851E6FC40}"/>
              </a:ext>
            </a:extLst>
          </p:cNvPr>
          <p:cNvCxnSpPr>
            <a:cxnSpLocks/>
          </p:cNvCxnSpPr>
          <p:nvPr/>
        </p:nvCxnSpPr>
        <p:spPr>
          <a:xfrm flipV="1">
            <a:off x="3335216" y="3550358"/>
            <a:ext cx="1262284" cy="25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AB8176-9868-48D5-98A0-E5111BF584F5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818205" y="906080"/>
            <a:ext cx="5270" cy="44126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C68E2-0749-40B1-BA7C-19411921435E}"/>
              </a:ext>
            </a:extLst>
          </p:cNvPr>
          <p:cNvSpPr txBox="1"/>
          <p:nvPr/>
        </p:nvSpPr>
        <p:spPr>
          <a:xfrm>
            <a:off x="6775665" y="1872958"/>
            <a:ext cx="522839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X B Y 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338E0B-74A2-4E62-A8E7-644BBC781498}"/>
              </a:ext>
            </a:extLst>
          </p:cNvPr>
          <p:cNvSpPr txBox="1"/>
          <p:nvPr/>
        </p:nvSpPr>
        <p:spPr>
          <a:xfrm>
            <a:off x="8856060" y="2474203"/>
            <a:ext cx="463057" cy="22320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b="1"/>
              <a:t>B B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FC6939-51F4-4423-8B47-69E149514ADB}"/>
              </a:ext>
            </a:extLst>
          </p:cNvPr>
          <p:cNvCxnSpPr>
            <a:cxnSpLocks/>
          </p:cNvCxnSpPr>
          <p:nvPr/>
        </p:nvCxnSpPr>
        <p:spPr>
          <a:xfrm>
            <a:off x="9326524" y="2959493"/>
            <a:ext cx="1273990" cy="2921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869BD8-46C2-419B-A9CA-ABADB053F57F}"/>
              </a:ext>
            </a:extLst>
          </p:cNvPr>
          <p:cNvSpPr txBox="1"/>
          <p:nvPr/>
        </p:nvSpPr>
        <p:spPr>
          <a:xfrm>
            <a:off x="10649546" y="2300402"/>
            <a:ext cx="398587" cy="1318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/>
              <a:t>B</a:t>
            </a:r>
          </a:p>
          <a:p>
            <a:pPr algn="ctr">
              <a:lnSpc>
                <a:spcPct val="150000"/>
              </a:lnSpc>
            </a:pPr>
            <a:r>
              <a:rPr lang="en-US" sz="2800" b="1"/>
              <a:t>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8856DE7-35F0-4171-BA0A-5FF06753EB97}"/>
              </a:ext>
            </a:extLst>
          </p:cNvPr>
          <p:cNvCxnSpPr>
            <a:cxnSpLocks/>
          </p:cNvCxnSpPr>
          <p:nvPr/>
        </p:nvCxnSpPr>
        <p:spPr>
          <a:xfrm flipV="1">
            <a:off x="7322923" y="2883750"/>
            <a:ext cx="1465070" cy="6844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051079C-2B13-4492-8540-4EA53AA61009}"/>
              </a:ext>
            </a:extLst>
          </p:cNvPr>
          <p:cNvCxnSpPr>
            <a:cxnSpLocks/>
          </p:cNvCxnSpPr>
          <p:nvPr/>
        </p:nvCxnSpPr>
        <p:spPr>
          <a:xfrm>
            <a:off x="7307885" y="3590953"/>
            <a:ext cx="1412040" cy="8620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2A6D92F-3269-492E-B9F0-C9B18B03EBD9}"/>
              </a:ext>
            </a:extLst>
          </p:cNvPr>
          <p:cNvCxnSpPr>
            <a:cxnSpLocks/>
          </p:cNvCxnSpPr>
          <p:nvPr/>
        </p:nvCxnSpPr>
        <p:spPr>
          <a:xfrm>
            <a:off x="7310158" y="3593165"/>
            <a:ext cx="14578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ight Bracket 109">
            <a:extLst>
              <a:ext uri="{FF2B5EF4-FFF2-40B4-BE49-F238E27FC236}">
                <a16:creationId xmlns:a16="http://schemas.microsoft.com/office/drawing/2014/main" id="{C7491654-70D1-4DC0-844C-CAC97C475BB7}"/>
              </a:ext>
            </a:extLst>
          </p:cNvPr>
          <p:cNvSpPr/>
          <p:nvPr/>
        </p:nvSpPr>
        <p:spPr>
          <a:xfrm rot="5400000">
            <a:off x="8798002" y="3453556"/>
            <a:ext cx="364915" cy="5639964"/>
          </a:xfrm>
          <a:prstGeom prst="rightBracket">
            <a:avLst>
              <a:gd name="adj" fmla="val 724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CBCB848C-7CF5-4A8D-A00C-DD3410EF295E}"/>
              </a:ext>
            </a:extLst>
          </p:cNvPr>
          <p:cNvSpPr/>
          <p:nvPr/>
        </p:nvSpPr>
        <p:spPr>
          <a:xfrm rot="5400000">
            <a:off x="8000997" y="3843355"/>
            <a:ext cx="325902" cy="3356311"/>
          </a:xfrm>
          <a:prstGeom prst="rightBracket">
            <a:avLst>
              <a:gd name="adj" fmla="val 7248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7DB055-6657-49A1-BF77-C6BC040511DE}"/>
              </a:ext>
            </a:extLst>
          </p:cNvPr>
          <p:cNvSpPr txBox="1"/>
          <p:nvPr/>
        </p:nvSpPr>
        <p:spPr>
          <a:xfrm>
            <a:off x="6398457" y="5045043"/>
            <a:ext cx="35309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12 arrangements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2D4AD0-F86E-4109-824C-8FAF5C6C8EE4}"/>
              </a:ext>
            </a:extLst>
          </p:cNvPr>
          <p:cNvSpPr txBox="1"/>
          <p:nvPr/>
        </p:nvSpPr>
        <p:spPr>
          <a:xfrm>
            <a:off x="7173198" y="5817745"/>
            <a:ext cx="41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24 arrangements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4489A7E-95C5-41B0-AF1F-D91F3CAB8510}"/>
              </a:ext>
            </a:extLst>
          </p:cNvPr>
          <p:cNvCxnSpPr>
            <a:cxnSpLocks/>
          </p:cNvCxnSpPr>
          <p:nvPr/>
        </p:nvCxnSpPr>
        <p:spPr>
          <a:xfrm flipH="1" flipV="1">
            <a:off x="6460591" y="349346"/>
            <a:ext cx="25201" cy="50092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A2ECF58-77D0-4DD0-BAB5-8AC8B4E5C5F5}"/>
              </a:ext>
            </a:extLst>
          </p:cNvPr>
          <p:cNvCxnSpPr>
            <a:cxnSpLocks/>
          </p:cNvCxnSpPr>
          <p:nvPr/>
        </p:nvCxnSpPr>
        <p:spPr>
          <a:xfrm flipV="1">
            <a:off x="11800442" y="459645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FCB302-4D26-445E-BCF8-975D02C0512E}"/>
              </a:ext>
            </a:extLst>
          </p:cNvPr>
          <p:cNvCxnSpPr>
            <a:cxnSpLocks/>
          </p:cNvCxnSpPr>
          <p:nvPr/>
        </p:nvCxnSpPr>
        <p:spPr>
          <a:xfrm flipV="1">
            <a:off x="6160478" y="433751"/>
            <a:ext cx="0" cy="56873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FC3BDF-96F2-4439-8D99-C4015F274FA7}"/>
              </a:ext>
            </a:extLst>
          </p:cNvPr>
          <p:cNvCxnSpPr>
            <a:cxnSpLocks/>
          </p:cNvCxnSpPr>
          <p:nvPr/>
        </p:nvCxnSpPr>
        <p:spPr>
          <a:xfrm flipV="1">
            <a:off x="9298297" y="2685563"/>
            <a:ext cx="1262284" cy="257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7EC576-040D-42D3-9972-FA40B33A835C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9836834" y="945936"/>
            <a:ext cx="5270" cy="44126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8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304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30</cp:revision>
  <dcterms:created xsi:type="dcterms:W3CDTF">2019-05-06T22:07:47Z</dcterms:created>
  <dcterms:modified xsi:type="dcterms:W3CDTF">2021-02-15T04:52:55Z</dcterms:modified>
</cp:coreProperties>
</file>