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4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/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/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/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/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d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/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𝑡h𝑟𝑜𝑢𝑔h𝑜𝑢𝑡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𝑜𝑓𝑃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blipFill>
                <a:blip r:embed="rId3"/>
                <a:stretch>
                  <a:fillRect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/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5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/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800" i="1" baseline="-25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/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800" i="1" baseline="-25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/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47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/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48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blipFill>
                <a:blip r:embed="rId3"/>
                <a:stretch>
                  <a:fillRect l="-4198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/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80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8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/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 baseline="30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40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6365A9-871F-441F-BB9D-67216D8F84AB}"/>
                  </a:ext>
                </a:extLst>
              </p:cNvPr>
              <p:cNvSpPr txBox="1"/>
              <p:nvPr/>
            </p:nvSpPr>
            <p:spPr>
              <a:xfrm>
                <a:off x="-154746" y="4389038"/>
                <a:ext cx="1219200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 baseline="30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 baseline="30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0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6365A9-871F-441F-BB9D-67216D8F8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746" y="4389038"/>
                <a:ext cx="12192000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63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231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123</cp:revision>
  <dcterms:created xsi:type="dcterms:W3CDTF">2021-04-01T01:42:21Z</dcterms:created>
  <dcterms:modified xsi:type="dcterms:W3CDTF">2021-04-02T07:08:53Z</dcterms:modified>
</cp:coreProperties>
</file>