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i="1" baseline="-25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695190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695190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318528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318528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802999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802999"/>
                <a:ext cx="11690252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blipFill>
                <a:blip r:embed="rId4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185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97</cp:revision>
  <dcterms:created xsi:type="dcterms:W3CDTF">2021-04-01T01:42:21Z</dcterms:created>
  <dcterms:modified xsi:type="dcterms:W3CDTF">2021-04-01T18:03:30Z</dcterms:modified>
</cp:coreProperties>
</file>