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61" r:id="rId4"/>
    <p:sldId id="258" r:id="rId5"/>
  </p:sldIdLst>
  <p:sldSz cx="2743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844"/>
    <a:srgbClr val="CC6600"/>
    <a:srgbClr val="993300"/>
    <a:srgbClr val="FFFFCC"/>
    <a:srgbClr val="FFCC66"/>
    <a:srgbClr val="BE5A00"/>
    <a:srgbClr val="CC3300"/>
    <a:srgbClr val="E6E6E6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5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C5D9-F5C2-4AE1-903D-DB11ED22EA94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97A7C-3E23-49EA-8FF0-1D3CD0702C8F}"/>
              </a:ext>
            </a:extLst>
          </p:cNvPr>
          <p:cNvSpPr txBox="1"/>
          <p:nvPr/>
        </p:nvSpPr>
        <p:spPr>
          <a:xfrm>
            <a:off x="1244600" y="325459"/>
            <a:ext cx="1315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the geocentric model, 						what almost everyone believed until 						the European Renaissance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7C68D-652F-412C-905F-579B94F0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685" y="273820"/>
            <a:ext cx="4376062" cy="3888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C635F7-A32F-467A-A52E-4CB74E6E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433" y="80654"/>
            <a:ext cx="543953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210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Nicolaus Copernicus and his book, De </a:t>
            </a:r>
            <a:r>
              <a:rPr lang="en-US" sz="8000" dirty="0" err="1">
                <a:latin typeface="SF Cartoonist Hand" panose="02000506000000020003" pitchFamily="2" charset="0"/>
              </a:rPr>
              <a:t>revolutionibus</a:t>
            </a:r>
            <a:r>
              <a:rPr lang="en-US" sz="8000" dirty="0">
                <a:latin typeface="SF Cartoonist Hand" panose="02000506000000020003" pitchFamily="2" charset="0"/>
              </a:rPr>
              <a:t> 	</a:t>
            </a:r>
            <a:r>
              <a:rPr lang="en-US" sz="8000" dirty="0" err="1">
                <a:latin typeface="SF Cartoonist Hand" panose="02000506000000020003" pitchFamily="2" charset="0"/>
              </a:rPr>
              <a:t>orbium</a:t>
            </a:r>
            <a:r>
              <a:rPr lang="en-US" sz="8000" dirty="0">
                <a:latin typeface="SF Cartoonist Hand" panose="02000506000000020003" pitchFamily="2" charset="0"/>
              </a:rPr>
              <a:t> </a:t>
            </a:r>
            <a:r>
              <a:rPr lang="en-US" sz="8000" dirty="0" err="1">
                <a:latin typeface="SF Cartoonist Hand" panose="02000506000000020003" pitchFamily="2" charset="0"/>
              </a:rPr>
              <a:t>coelestium</a:t>
            </a:r>
            <a:r>
              <a:rPr lang="en-US" sz="8000" dirty="0">
                <a:latin typeface="SF Cartoonist Hand" panose="02000506000000020003" pitchFamily="2" charset="0"/>
              </a:rPr>
              <a:t>, where he presents a model of the universe 		that placed the Sun at the center.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F4EE-26F9-48A2-9B36-BB2513CC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41" y="0"/>
            <a:ext cx="47927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172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permutations (the number of different 		ways we can make a group of </a:t>
            </a:r>
            <a:r>
              <a:rPr lang="en-US" sz="8000" dirty="0">
                <a:solidFill>
                  <a:srgbClr val="CC6600"/>
                </a:solidFill>
                <a:latin typeface="SF Cartoonist Hand" panose="02000506000000020003" pitchFamily="2" charset="0"/>
              </a:rPr>
              <a:t>k</a:t>
            </a:r>
            <a:r>
              <a:rPr lang="en-US" sz="8000" dirty="0">
                <a:latin typeface="SF Cartoonist Hand" panose="02000506000000020003" pitchFamily="2" charset="0"/>
              </a:rPr>
              <a:t> elements from a 				larger group of </a:t>
            </a:r>
            <a:r>
              <a:rPr lang="en-US" sz="8000" dirty="0">
                <a:solidFill>
                  <a:srgbClr val="DD8844"/>
                </a:solidFill>
                <a:latin typeface="SF Cartoonist Hand" panose="02000506000000020003" pitchFamily="2" charset="0"/>
              </a:rPr>
              <a:t>n</a:t>
            </a:r>
            <a:r>
              <a:rPr lang="en-US" sz="8000" dirty="0">
                <a:latin typeface="SF Cartoonist Hand" panose="02000506000000020003" pitchFamily="2" charset="0"/>
              </a:rPr>
              <a:t> elements).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/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9933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72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9933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7200" b="0" i="1" smtClean="0">
                              <a:solidFill>
                                <a:srgbClr val="CC66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DD8844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7200" b="0" i="1" smtClean="0">
                                  <a:solidFill>
                                    <a:srgbClr val="CC66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7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44759">
                <a:off x="17550806" y="1240039"/>
                <a:ext cx="9490543" cy="2323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0233EB-677E-4CD9-AFCB-02D68EC9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43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93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15</cp:revision>
  <dcterms:created xsi:type="dcterms:W3CDTF">2020-07-13T06:10:17Z</dcterms:created>
  <dcterms:modified xsi:type="dcterms:W3CDTF">2020-07-13T10:26:35Z</dcterms:modified>
</cp:coreProperties>
</file>