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5531618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5531618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630592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0592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3059668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219200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579EA-5484-464D-8FC6-6DBE251418FD}"/>
                  </a:ext>
                </a:extLst>
              </p:cNvPr>
              <p:cNvSpPr txBox="1"/>
              <p:nvPr/>
            </p:nvSpPr>
            <p:spPr>
              <a:xfrm>
                <a:off x="0" y="4119412"/>
                <a:ext cx="12192000" cy="14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579EA-5484-464D-8FC6-6DBE2514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9412"/>
                <a:ext cx="12192000" cy="1460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234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116</cp:revision>
  <dcterms:created xsi:type="dcterms:W3CDTF">2021-04-01T01:42:21Z</dcterms:created>
  <dcterms:modified xsi:type="dcterms:W3CDTF">2021-04-02T06:58:54Z</dcterms:modified>
</cp:coreProperties>
</file>