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i="1" baseline="-25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  <m:r>
                                    <a:rPr lang="en-US" sz="5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205987"/>
                <a:ext cx="11690252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8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205987"/>
                <a:ext cx="11690252" cy="147732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182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87</cp:revision>
  <dcterms:created xsi:type="dcterms:W3CDTF">2021-04-01T01:42:21Z</dcterms:created>
  <dcterms:modified xsi:type="dcterms:W3CDTF">2021-04-01T17:23:51Z</dcterms:modified>
</cp:coreProperties>
</file>