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2CC"/>
    <a:srgbClr val="FFCC99"/>
    <a:srgbClr val="DC9600"/>
    <a:srgbClr val="DC96FF"/>
    <a:srgbClr val="D4A988"/>
    <a:srgbClr val="EF9F35"/>
    <a:srgbClr val="FBE793"/>
    <a:srgbClr val="FFEBB3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9966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C71E7-57AC-415B-BF4C-12B0965DC4D9}"/>
              </a:ext>
            </a:extLst>
          </p:cNvPr>
          <p:cNvSpPr/>
          <p:nvPr/>
        </p:nvSpPr>
        <p:spPr>
          <a:xfrm>
            <a:off x="17720" y="0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B317C-5614-4788-8A82-EDFE1457C812}"/>
              </a:ext>
            </a:extLst>
          </p:cNvPr>
          <p:cNvSpPr/>
          <p:nvPr/>
        </p:nvSpPr>
        <p:spPr>
          <a:xfrm rot="10800000">
            <a:off x="-37214" y="4865724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3" y="2060118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49" y="149187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86</Words>
  <Application>Microsoft Office PowerPoint</Application>
  <PresentationFormat>On-screen Show (16:9)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DejaVu Sans Condensed</vt:lpstr>
      <vt:lpstr>Eras Medium ITC</vt:lpstr>
      <vt:lpstr>Gabriola</vt:lpstr>
      <vt:lpstr>Gentium Basic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130</cp:revision>
  <dcterms:created xsi:type="dcterms:W3CDTF">2006-08-16T00:00:00Z</dcterms:created>
  <dcterms:modified xsi:type="dcterms:W3CDTF">2020-07-13T11:33:48Z</dcterms:modified>
</cp:coreProperties>
</file>