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71" r:id="rId9"/>
    <p:sldId id="272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1B1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31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32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6BFCE-9A5A-4DD5-9659-7BD8E4F5E33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AA3EFE-CD95-40D9-A504-C78039D11D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Application Scope</a:t>
          </a:r>
        </a:p>
      </dgm:t>
    </dgm:pt>
    <dgm:pt modelId="{6F3EFB4D-9C6A-415F-B771-0598B6604030}" type="parTrans" cxnId="{1E13215C-F1E2-46A2-A070-ED3AB8088071}">
      <dgm:prSet/>
      <dgm:spPr/>
      <dgm:t>
        <a:bodyPr/>
        <a:lstStyle/>
        <a:p>
          <a:endParaRPr lang="en-US"/>
        </a:p>
      </dgm:t>
    </dgm:pt>
    <dgm:pt modelId="{5B7DE0D6-66AE-4B28-B2ED-C0E1B408B838}" type="sibTrans" cxnId="{1E13215C-F1E2-46A2-A070-ED3AB8088071}">
      <dgm:prSet/>
      <dgm:spPr/>
      <dgm:t>
        <a:bodyPr/>
        <a:lstStyle/>
        <a:p>
          <a:endParaRPr lang="en-US"/>
        </a:p>
      </dgm:t>
    </dgm:pt>
    <dgm:pt modelId="{EA6568FF-7034-49CF-BC66-1FEF920B79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MVC Design</a:t>
          </a:r>
        </a:p>
      </dgm:t>
    </dgm:pt>
    <dgm:pt modelId="{6A688DA6-51B1-4873-978D-D47D1A86AF36}" type="parTrans" cxnId="{533FEA4F-7D4B-4DB8-836B-328F6063FD90}">
      <dgm:prSet/>
      <dgm:spPr/>
      <dgm:t>
        <a:bodyPr/>
        <a:lstStyle/>
        <a:p>
          <a:endParaRPr lang="en-US"/>
        </a:p>
      </dgm:t>
    </dgm:pt>
    <dgm:pt modelId="{36D32E37-2F3F-4634-8890-F8D1B63BB404}" type="sibTrans" cxnId="{533FEA4F-7D4B-4DB8-836B-328F6063FD90}">
      <dgm:prSet/>
      <dgm:spPr/>
      <dgm:t>
        <a:bodyPr/>
        <a:lstStyle/>
        <a:p>
          <a:endParaRPr lang="en-US"/>
        </a:p>
      </dgm:t>
    </dgm:pt>
    <dgm:pt modelId="{89095249-BB8A-4943-ADEB-E9437080C6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Frameworks</a:t>
          </a:r>
        </a:p>
      </dgm:t>
    </dgm:pt>
    <dgm:pt modelId="{87AA057E-1201-4E8E-83B6-3BE947AA9A05}" type="parTrans" cxnId="{3666587B-7E83-4B90-A642-9103B91ED546}">
      <dgm:prSet/>
      <dgm:spPr/>
      <dgm:t>
        <a:bodyPr/>
        <a:lstStyle/>
        <a:p>
          <a:endParaRPr lang="en-US"/>
        </a:p>
      </dgm:t>
    </dgm:pt>
    <dgm:pt modelId="{9867C0BF-A448-4C2B-A1D0-9D6CC1F20BA5}" type="sibTrans" cxnId="{3666587B-7E83-4B90-A642-9103B91ED546}">
      <dgm:prSet/>
      <dgm:spPr/>
      <dgm:t>
        <a:bodyPr/>
        <a:lstStyle/>
        <a:p>
          <a:endParaRPr lang="en-US"/>
        </a:p>
      </dgm:t>
    </dgm:pt>
    <dgm:pt modelId="{02702D3A-85EA-4851-B025-51CF49A794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Contributions</a:t>
          </a:r>
        </a:p>
      </dgm:t>
    </dgm:pt>
    <dgm:pt modelId="{3721B0EA-553F-48E0-A71C-0323A8B38F85}" type="parTrans" cxnId="{F93CEDD6-9DA4-420E-87F3-D9DDA7AE98D9}">
      <dgm:prSet/>
      <dgm:spPr/>
      <dgm:t>
        <a:bodyPr/>
        <a:lstStyle/>
        <a:p>
          <a:endParaRPr lang="en-US"/>
        </a:p>
      </dgm:t>
    </dgm:pt>
    <dgm:pt modelId="{381254E3-B66D-4A9B-BD96-D2E5FD3A1226}" type="sibTrans" cxnId="{F93CEDD6-9DA4-420E-87F3-D9DDA7AE98D9}">
      <dgm:prSet/>
      <dgm:spPr/>
      <dgm:t>
        <a:bodyPr/>
        <a:lstStyle/>
        <a:p>
          <a:endParaRPr lang="en-US"/>
        </a:p>
      </dgm:t>
    </dgm:pt>
    <dgm:pt modelId="{604FC69C-AFE0-44EF-B857-B75993E70C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Conclusions</a:t>
          </a:r>
        </a:p>
      </dgm:t>
    </dgm:pt>
    <dgm:pt modelId="{7306A260-4269-46C5-ACD1-026F7FE2EB2B}" type="parTrans" cxnId="{C0D00CF2-DDA5-4758-9013-261022BE15EA}">
      <dgm:prSet/>
      <dgm:spPr/>
      <dgm:t>
        <a:bodyPr/>
        <a:lstStyle/>
        <a:p>
          <a:endParaRPr lang="en-US"/>
        </a:p>
      </dgm:t>
    </dgm:pt>
    <dgm:pt modelId="{95131D8C-0A91-4C61-AABE-F282373A3FB1}" type="sibTrans" cxnId="{C0D00CF2-DDA5-4758-9013-261022BE15EA}">
      <dgm:prSet/>
      <dgm:spPr/>
      <dgm:t>
        <a:bodyPr/>
        <a:lstStyle/>
        <a:p>
          <a:endParaRPr lang="en-US"/>
        </a:p>
      </dgm:t>
    </dgm:pt>
    <dgm:pt modelId="{CEB251B9-AAE6-4F13-BF5E-8D73C11332A3}" type="pres">
      <dgm:prSet presAssocID="{B866BFCE-9A5A-4DD5-9659-7BD8E4F5E335}" presName="root" presStyleCnt="0">
        <dgm:presLayoutVars>
          <dgm:dir/>
          <dgm:resizeHandles val="exact"/>
        </dgm:presLayoutVars>
      </dgm:prSet>
      <dgm:spPr/>
    </dgm:pt>
    <dgm:pt modelId="{EF7F888C-5B17-493D-B89D-8F4D557F0A28}" type="pres">
      <dgm:prSet presAssocID="{F7AA3EFE-CD95-40D9-A504-C78039D11D74}" presName="compNode" presStyleCnt="0"/>
      <dgm:spPr/>
    </dgm:pt>
    <dgm:pt modelId="{06FB485D-0BAE-4226-B006-957F88DAD880}" type="pres">
      <dgm:prSet presAssocID="{F7AA3EFE-CD95-40D9-A504-C78039D11D74}" presName="iconBgRect" presStyleLbl="bgShp" presStyleIdx="0" presStyleCnt="5"/>
      <dgm:spPr/>
    </dgm:pt>
    <dgm:pt modelId="{83809269-81C4-435A-A82D-35C9F1D9E3A2}" type="pres">
      <dgm:prSet presAssocID="{F7AA3EFE-CD95-40D9-A504-C78039D11D7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1B112F-C0A1-44F6-A33E-7077BB0EEAC1}" type="pres">
      <dgm:prSet presAssocID="{F7AA3EFE-CD95-40D9-A504-C78039D11D74}" presName="spaceRect" presStyleCnt="0"/>
      <dgm:spPr/>
    </dgm:pt>
    <dgm:pt modelId="{300F0E88-DFE6-41F6-AACD-AD08173000D5}" type="pres">
      <dgm:prSet presAssocID="{F7AA3EFE-CD95-40D9-A504-C78039D11D74}" presName="textRect" presStyleLbl="revTx" presStyleIdx="0" presStyleCnt="5">
        <dgm:presLayoutVars>
          <dgm:chMax val="1"/>
          <dgm:chPref val="1"/>
        </dgm:presLayoutVars>
      </dgm:prSet>
      <dgm:spPr/>
    </dgm:pt>
    <dgm:pt modelId="{C1BE6828-54DC-494D-8DE4-87672922029A}" type="pres">
      <dgm:prSet presAssocID="{5B7DE0D6-66AE-4B28-B2ED-C0E1B408B838}" presName="sibTrans" presStyleCnt="0"/>
      <dgm:spPr/>
    </dgm:pt>
    <dgm:pt modelId="{9D3E26B2-F70C-419A-9E99-02C73C457842}" type="pres">
      <dgm:prSet presAssocID="{EA6568FF-7034-49CF-BC66-1FEF920B7913}" presName="compNode" presStyleCnt="0"/>
      <dgm:spPr/>
    </dgm:pt>
    <dgm:pt modelId="{1455608D-A1EF-45AC-9E4D-E4AA9329FDA1}" type="pres">
      <dgm:prSet presAssocID="{EA6568FF-7034-49CF-BC66-1FEF920B7913}" presName="iconBgRect" presStyleLbl="bgShp" presStyleIdx="1" presStyleCnt="5"/>
      <dgm:spPr/>
    </dgm:pt>
    <dgm:pt modelId="{5554DED7-62DA-40A2-BEF2-9A822508E4F0}" type="pres">
      <dgm:prSet presAssocID="{EA6568FF-7034-49CF-BC66-1FEF920B791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E89B53D-D32B-49C0-928A-49FD179A2EE5}" type="pres">
      <dgm:prSet presAssocID="{EA6568FF-7034-49CF-BC66-1FEF920B7913}" presName="spaceRect" presStyleCnt="0"/>
      <dgm:spPr/>
    </dgm:pt>
    <dgm:pt modelId="{DA5C9009-C558-4715-A1C4-0747A81E09FE}" type="pres">
      <dgm:prSet presAssocID="{EA6568FF-7034-49CF-BC66-1FEF920B7913}" presName="textRect" presStyleLbl="revTx" presStyleIdx="1" presStyleCnt="5">
        <dgm:presLayoutVars>
          <dgm:chMax val="1"/>
          <dgm:chPref val="1"/>
        </dgm:presLayoutVars>
      </dgm:prSet>
      <dgm:spPr/>
    </dgm:pt>
    <dgm:pt modelId="{9B5F5E41-F930-4055-BB1F-FD1739AE4E0E}" type="pres">
      <dgm:prSet presAssocID="{36D32E37-2F3F-4634-8890-F8D1B63BB404}" presName="sibTrans" presStyleCnt="0"/>
      <dgm:spPr/>
    </dgm:pt>
    <dgm:pt modelId="{B4F3D369-F7EC-4F7C-AF19-C9C9E84F1E4F}" type="pres">
      <dgm:prSet presAssocID="{89095249-BB8A-4943-ADEB-E9437080C61F}" presName="compNode" presStyleCnt="0"/>
      <dgm:spPr/>
    </dgm:pt>
    <dgm:pt modelId="{5D419952-2523-4F0C-A5F2-A8E755002877}" type="pres">
      <dgm:prSet presAssocID="{89095249-BB8A-4943-ADEB-E9437080C61F}" presName="iconBgRect" presStyleLbl="bgShp" presStyleIdx="2" presStyleCnt="5"/>
      <dgm:spPr/>
    </dgm:pt>
    <dgm:pt modelId="{72D8505F-CFCE-4C22-9004-651A90E8B3CB}" type="pres">
      <dgm:prSet presAssocID="{89095249-BB8A-4943-ADEB-E9437080C61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8A30A44-D74C-4F14-8FF1-CEF74F200E3E}" type="pres">
      <dgm:prSet presAssocID="{89095249-BB8A-4943-ADEB-E9437080C61F}" presName="spaceRect" presStyleCnt="0"/>
      <dgm:spPr/>
    </dgm:pt>
    <dgm:pt modelId="{D3D4667C-F678-4908-8629-876645D8F25B}" type="pres">
      <dgm:prSet presAssocID="{89095249-BB8A-4943-ADEB-E9437080C61F}" presName="textRect" presStyleLbl="revTx" presStyleIdx="2" presStyleCnt="5">
        <dgm:presLayoutVars>
          <dgm:chMax val="1"/>
          <dgm:chPref val="1"/>
        </dgm:presLayoutVars>
      </dgm:prSet>
      <dgm:spPr/>
    </dgm:pt>
    <dgm:pt modelId="{4D128664-636A-41CA-B04C-34963B37D7DC}" type="pres">
      <dgm:prSet presAssocID="{9867C0BF-A448-4C2B-A1D0-9D6CC1F20BA5}" presName="sibTrans" presStyleCnt="0"/>
      <dgm:spPr/>
    </dgm:pt>
    <dgm:pt modelId="{C0EC62E2-35DD-4B66-A942-6FA6AA2EE018}" type="pres">
      <dgm:prSet presAssocID="{02702D3A-85EA-4851-B025-51CF49A794A3}" presName="compNode" presStyleCnt="0"/>
      <dgm:spPr/>
    </dgm:pt>
    <dgm:pt modelId="{F1ACE6C8-2861-4F75-8236-8558C6CCA7F9}" type="pres">
      <dgm:prSet presAssocID="{02702D3A-85EA-4851-B025-51CF49A794A3}" presName="iconBgRect" presStyleLbl="bgShp" presStyleIdx="3" presStyleCnt="5"/>
      <dgm:spPr/>
    </dgm:pt>
    <dgm:pt modelId="{4D199F8F-79E8-4E4C-8095-CE716D8B151D}" type="pres">
      <dgm:prSet presAssocID="{02702D3A-85EA-4851-B025-51CF49A794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D95DB23D-EB7C-4B25-964D-92256D4F96D5}" type="pres">
      <dgm:prSet presAssocID="{02702D3A-85EA-4851-B025-51CF49A794A3}" presName="spaceRect" presStyleCnt="0"/>
      <dgm:spPr/>
    </dgm:pt>
    <dgm:pt modelId="{8D7973F4-4601-421E-B870-239AC870309C}" type="pres">
      <dgm:prSet presAssocID="{02702D3A-85EA-4851-B025-51CF49A794A3}" presName="textRect" presStyleLbl="revTx" presStyleIdx="3" presStyleCnt="5">
        <dgm:presLayoutVars>
          <dgm:chMax val="1"/>
          <dgm:chPref val="1"/>
        </dgm:presLayoutVars>
      </dgm:prSet>
      <dgm:spPr/>
    </dgm:pt>
    <dgm:pt modelId="{E41F9F2A-D02D-4824-9AD9-66BA02BAB8D2}" type="pres">
      <dgm:prSet presAssocID="{381254E3-B66D-4A9B-BD96-D2E5FD3A1226}" presName="sibTrans" presStyleCnt="0"/>
      <dgm:spPr/>
    </dgm:pt>
    <dgm:pt modelId="{CB98552F-6019-4A5A-AFBA-599B38666FCA}" type="pres">
      <dgm:prSet presAssocID="{604FC69C-AFE0-44EF-B857-B75993E70C8A}" presName="compNode" presStyleCnt="0"/>
      <dgm:spPr/>
    </dgm:pt>
    <dgm:pt modelId="{9A253D72-82F7-419F-991F-98ACEA4BD775}" type="pres">
      <dgm:prSet presAssocID="{604FC69C-AFE0-44EF-B857-B75993E70C8A}" presName="iconBgRect" presStyleLbl="bgShp" presStyleIdx="4" presStyleCnt="5"/>
      <dgm:spPr/>
    </dgm:pt>
    <dgm:pt modelId="{E3BB5505-D29E-4509-ABF7-C36A807A92C5}" type="pres">
      <dgm:prSet presAssocID="{604FC69C-AFE0-44EF-B857-B75993E70C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6D7862-EEE8-47FA-8A2B-E0C8B4E678EC}" type="pres">
      <dgm:prSet presAssocID="{604FC69C-AFE0-44EF-B857-B75993E70C8A}" presName="spaceRect" presStyleCnt="0"/>
      <dgm:spPr/>
    </dgm:pt>
    <dgm:pt modelId="{4504B282-5964-4081-8BE0-6E0563ABC47C}" type="pres">
      <dgm:prSet presAssocID="{604FC69C-AFE0-44EF-B857-B75993E70C8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3183F00-586D-4D8D-8EE5-CB63D85E0FE5}" type="presOf" srcId="{89095249-BB8A-4943-ADEB-E9437080C61F}" destId="{D3D4667C-F678-4908-8629-876645D8F25B}" srcOrd="0" destOrd="0" presId="urn:microsoft.com/office/officeart/2018/5/layout/IconCircleLabelList"/>
    <dgm:cxn modelId="{1E13215C-F1E2-46A2-A070-ED3AB8088071}" srcId="{B866BFCE-9A5A-4DD5-9659-7BD8E4F5E335}" destId="{F7AA3EFE-CD95-40D9-A504-C78039D11D74}" srcOrd="0" destOrd="0" parTransId="{6F3EFB4D-9C6A-415F-B771-0598B6604030}" sibTransId="{5B7DE0D6-66AE-4B28-B2ED-C0E1B408B838}"/>
    <dgm:cxn modelId="{47A05644-2A59-4B21-A9D0-EFFDE9672D54}" type="presOf" srcId="{F7AA3EFE-CD95-40D9-A504-C78039D11D74}" destId="{300F0E88-DFE6-41F6-AACD-AD08173000D5}" srcOrd="0" destOrd="0" presId="urn:microsoft.com/office/officeart/2018/5/layout/IconCircleLabelList"/>
    <dgm:cxn modelId="{636A5E68-EB9D-4432-82D3-3AB946C80CF7}" type="presOf" srcId="{B866BFCE-9A5A-4DD5-9659-7BD8E4F5E335}" destId="{CEB251B9-AAE6-4F13-BF5E-8D73C11332A3}" srcOrd="0" destOrd="0" presId="urn:microsoft.com/office/officeart/2018/5/layout/IconCircleLabelList"/>
    <dgm:cxn modelId="{533FEA4F-7D4B-4DB8-836B-328F6063FD90}" srcId="{B866BFCE-9A5A-4DD5-9659-7BD8E4F5E335}" destId="{EA6568FF-7034-49CF-BC66-1FEF920B7913}" srcOrd="1" destOrd="0" parTransId="{6A688DA6-51B1-4873-978D-D47D1A86AF36}" sibTransId="{36D32E37-2F3F-4634-8890-F8D1B63BB404}"/>
    <dgm:cxn modelId="{3666587B-7E83-4B90-A642-9103B91ED546}" srcId="{B866BFCE-9A5A-4DD5-9659-7BD8E4F5E335}" destId="{89095249-BB8A-4943-ADEB-E9437080C61F}" srcOrd="2" destOrd="0" parTransId="{87AA057E-1201-4E8E-83B6-3BE947AA9A05}" sibTransId="{9867C0BF-A448-4C2B-A1D0-9D6CC1F20BA5}"/>
    <dgm:cxn modelId="{38C699BF-5FAE-4BD3-B2BE-A8667C277B5F}" type="presOf" srcId="{604FC69C-AFE0-44EF-B857-B75993E70C8A}" destId="{4504B282-5964-4081-8BE0-6E0563ABC47C}" srcOrd="0" destOrd="0" presId="urn:microsoft.com/office/officeart/2018/5/layout/IconCircleLabelList"/>
    <dgm:cxn modelId="{04DDA1CF-D0C1-4742-91CA-FB7068C090E8}" type="presOf" srcId="{02702D3A-85EA-4851-B025-51CF49A794A3}" destId="{8D7973F4-4601-421E-B870-239AC870309C}" srcOrd="0" destOrd="0" presId="urn:microsoft.com/office/officeart/2018/5/layout/IconCircleLabelList"/>
    <dgm:cxn modelId="{B79ED3D0-F22A-4D5D-AD91-48A7F280FF87}" type="presOf" srcId="{EA6568FF-7034-49CF-BC66-1FEF920B7913}" destId="{DA5C9009-C558-4715-A1C4-0747A81E09FE}" srcOrd="0" destOrd="0" presId="urn:microsoft.com/office/officeart/2018/5/layout/IconCircleLabelList"/>
    <dgm:cxn modelId="{F93CEDD6-9DA4-420E-87F3-D9DDA7AE98D9}" srcId="{B866BFCE-9A5A-4DD5-9659-7BD8E4F5E335}" destId="{02702D3A-85EA-4851-B025-51CF49A794A3}" srcOrd="3" destOrd="0" parTransId="{3721B0EA-553F-48E0-A71C-0323A8B38F85}" sibTransId="{381254E3-B66D-4A9B-BD96-D2E5FD3A1226}"/>
    <dgm:cxn modelId="{C0D00CF2-DDA5-4758-9013-261022BE15EA}" srcId="{B866BFCE-9A5A-4DD5-9659-7BD8E4F5E335}" destId="{604FC69C-AFE0-44EF-B857-B75993E70C8A}" srcOrd="4" destOrd="0" parTransId="{7306A260-4269-46C5-ACD1-026F7FE2EB2B}" sibTransId="{95131D8C-0A91-4C61-AABE-F282373A3FB1}"/>
    <dgm:cxn modelId="{4A08BADF-F43B-47D6-9692-47A50E642BBA}" type="presParOf" srcId="{CEB251B9-AAE6-4F13-BF5E-8D73C11332A3}" destId="{EF7F888C-5B17-493D-B89D-8F4D557F0A28}" srcOrd="0" destOrd="0" presId="urn:microsoft.com/office/officeart/2018/5/layout/IconCircleLabelList"/>
    <dgm:cxn modelId="{027E397D-AB79-4B33-B2B5-04D81D7473BE}" type="presParOf" srcId="{EF7F888C-5B17-493D-B89D-8F4D557F0A28}" destId="{06FB485D-0BAE-4226-B006-957F88DAD880}" srcOrd="0" destOrd="0" presId="urn:microsoft.com/office/officeart/2018/5/layout/IconCircleLabelList"/>
    <dgm:cxn modelId="{9257F147-1011-4F07-943F-AFF08C37A1ED}" type="presParOf" srcId="{EF7F888C-5B17-493D-B89D-8F4D557F0A28}" destId="{83809269-81C4-435A-A82D-35C9F1D9E3A2}" srcOrd="1" destOrd="0" presId="urn:microsoft.com/office/officeart/2018/5/layout/IconCircleLabelList"/>
    <dgm:cxn modelId="{1740A68B-E6F1-4B73-B4AA-B4D331E89208}" type="presParOf" srcId="{EF7F888C-5B17-493D-B89D-8F4D557F0A28}" destId="{BB1B112F-C0A1-44F6-A33E-7077BB0EEAC1}" srcOrd="2" destOrd="0" presId="urn:microsoft.com/office/officeart/2018/5/layout/IconCircleLabelList"/>
    <dgm:cxn modelId="{57DC91E3-DB22-4EFF-AE66-CB2605F05669}" type="presParOf" srcId="{EF7F888C-5B17-493D-B89D-8F4D557F0A28}" destId="{300F0E88-DFE6-41F6-AACD-AD08173000D5}" srcOrd="3" destOrd="0" presId="urn:microsoft.com/office/officeart/2018/5/layout/IconCircleLabelList"/>
    <dgm:cxn modelId="{87FD201E-CA35-4C77-8DA1-7071B47EF17B}" type="presParOf" srcId="{CEB251B9-AAE6-4F13-BF5E-8D73C11332A3}" destId="{C1BE6828-54DC-494D-8DE4-87672922029A}" srcOrd="1" destOrd="0" presId="urn:microsoft.com/office/officeart/2018/5/layout/IconCircleLabelList"/>
    <dgm:cxn modelId="{55872215-24ED-4383-B012-92F09C7C4E96}" type="presParOf" srcId="{CEB251B9-AAE6-4F13-BF5E-8D73C11332A3}" destId="{9D3E26B2-F70C-419A-9E99-02C73C457842}" srcOrd="2" destOrd="0" presId="urn:microsoft.com/office/officeart/2018/5/layout/IconCircleLabelList"/>
    <dgm:cxn modelId="{D3147DAF-BB18-4263-971E-1ED2E3011F8D}" type="presParOf" srcId="{9D3E26B2-F70C-419A-9E99-02C73C457842}" destId="{1455608D-A1EF-45AC-9E4D-E4AA9329FDA1}" srcOrd="0" destOrd="0" presId="urn:microsoft.com/office/officeart/2018/5/layout/IconCircleLabelList"/>
    <dgm:cxn modelId="{DFE0832B-04C0-4F8D-AEDE-BAE5AB524E8F}" type="presParOf" srcId="{9D3E26B2-F70C-419A-9E99-02C73C457842}" destId="{5554DED7-62DA-40A2-BEF2-9A822508E4F0}" srcOrd="1" destOrd="0" presId="urn:microsoft.com/office/officeart/2018/5/layout/IconCircleLabelList"/>
    <dgm:cxn modelId="{CFECA497-671A-4407-B732-06DFE4287178}" type="presParOf" srcId="{9D3E26B2-F70C-419A-9E99-02C73C457842}" destId="{9E89B53D-D32B-49C0-928A-49FD179A2EE5}" srcOrd="2" destOrd="0" presId="urn:microsoft.com/office/officeart/2018/5/layout/IconCircleLabelList"/>
    <dgm:cxn modelId="{D9ECE669-B636-46B2-A7A6-033B864F16D8}" type="presParOf" srcId="{9D3E26B2-F70C-419A-9E99-02C73C457842}" destId="{DA5C9009-C558-4715-A1C4-0747A81E09FE}" srcOrd="3" destOrd="0" presId="urn:microsoft.com/office/officeart/2018/5/layout/IconCircleLabelList"/>
    <dgm:cxn modelId="{5F308B4B-B299-46DA-9DB1-B20AA06F19D6}" type="presParOf" srcId="{CEB251B9-AAE6-4F13-BF5E-8D73C11332A3}" destId="{9B5F5E41-F930-4055-BB1F-FD1739AE4E0E}" srcOrd="3" destOrd="0" presId="urn:microsoft.com/office/officeart/2018/5/layout/IconCircleLabelList"/>
    <dgm:cxn modelId="{0DA715B6-887D-4CDD-9D7C-2F98457C003B}" type="presParOf" srcId="{CEB251B9-AAE6-4F13-BF5E-8D73C11332A3}" destId="{B4F3D369-F7EC-4F7C-AF19-C9C9E84F1E4F}" srcOrd="4" destOrd="0" presId="urn:microsoft.com/office/officeart/2018/5/layout/IconCircleLabelList"/>
    <dgm:cxn modelId="{845C1FA3-F63E-4009-A9D6-8B3F32F61B6D}" type="presParOf" srcId="{B4F3D369-F7EC-4F7C-AF19-C9C9E84F1E4F}" destId="{5D419952-2523-4F0C-A5F2-A8E755002877}" srcOrd="0" destOrd="0" presId="urn:microsoft.com/office/officeart/2018/5/layout/IconCircleLabelList"/>
    <dgm:cxn modelId="{025071A2-8D52-4B04-9DF0-28E3F9AAA79B}" type="presParOf" srcId="{B4F3D369-F7EC-4F7C-AF19-C9C9E84F1E4F}" destId="{72D8505F-CFCE-4C22-9004-651A90E8B3CB}" srcOrd="1" destOrd="0" presId="urn:microsoft.com/office/officeart/2018/5/layout/IconCircleLabelList"/>
    <dgm:cxn modelId="{0BCD1C66-E167-484D-B20E-E300D9630B56}" type="presParOf" srcId="{B4F3D369-F7EC-4F7C-AF19-C9C9E84F1E4F}" destId="{E8A30A44-D74C-4F14-8FF1-CEF74F200E3E}" srcOrd="2" destOrd="0" presId="urn:microsoft.com/office/officeart/2018/5/layout/IconCircleLabelList"/>
    <dgm:cxn modelId="{7E815BC5-0EBE-4EF2-8FE8-90433717D25E}" type="presParOf" srcId="{B4F3D369-F7EC-4F7C-AF19-C9C9E84F1E4F}" destId="{D3D4667C-F678-4908-8629-876645D8F25B}" srcOrd="3" destOrd="0" presId="urn:microsoft.com/office/officeart/2018/5/layout/IconCircleLabelList"/>
    <dgm:cxn modelId="{72FCFE56-62CF-4205-BECB-349143833D56}" type="presParOf" srcId="{CEB251B9-AAE6-4F13-BF5E-8D73C11332A3}" destId="{4D128664-636A-41CA-B04C-34963B37D7DC}" srcOrd="5" destOrd="0" presId="urn:microsoft.com/office/officeart/2018/5/layout/IconCircleLabelList"/>
    <dgm:cxn modelId="{2A96F1A4-56F1-4E5C-A406-79213D8B1C06}" type="presParOf" srcId="{CEB251B9-AAE6-4F13-BF5E-8D73C11332A3}" destId="{C0EC62E2-35DD-4B66-A942-6FA6AA2EE018}" srcOrd="6" destOrd="0" presId="urn:microsoft.com/office/officeart/2018/5/layout/IconCircleLabelList"/>
    <dgm:cxn modelId="{C8E9E233-B231-4CC2-B572-CFA58F584261}" type="presParOf" srcId="{C0EC62E2-35DD-4B66-A942-6FA6AA2EE018}" destId="{F1ACE6C8-2861-4F75-8236-8558C6CCA7F9}" srcOrd="0" destOrd="0" presId="urn:microsoft.com/office/officeart/2018/5/layout/IconCircleLabelList"/>
    <dgm:cxn modelId="{2F5C74A0-B5DE-4EC6-BDAE-BDCD592DA203}" type="presParOf" srcId="{C0EC62E2-35DD-4B66-A942-6FA6AA2EE018}" destId="{4D199F8F-79E8-4E4C-8095-CE716D8B151D}" srcOrd="1" destOrd="0" presId="urn:microsoft.com/office/officeart/2018/5/layout/IconCircleLabelList"/>
    <dgm:cxn modelId="{F6B5F1EB-F589-4F3F-92EB-6A701AC0028D}" type="presParOf" srcId="{C0EC62E2-35DD-4B66-A942-6FA6AA2EE018}" destId="{D95DB23D-EB7C-4B25-964D-92256D4F96D5}" srcOrd="2" destOrd="0" presId="urn:microsoft.com/office/officeart/2018/5/layout/IconCircleLabelList"/>
    <dgm:cxn modelId="{F38BE66C-96A8-42AB-8D7B-904DC548C115}" type="presParOf" srcId="{C0EC62E2-35DD-4B66-A942-6FA6AA2EE018}" destId="{8D7973F4-4601-421E-B870-239AC870309C}" srcOrd="3" destOrd="0" presId="urn:microsoft.com/office/officeart/2018/5/layout/IconCircleLabelList"/>
    <dgm:cxn modelId="{1095922F-022A-4D78-AE40-3CFA3F707A04}" type="presParOf" srcId="{CEB251B9-AAE6-4F13-BF5E-8D73C11332A3}" destId="{E41F9F2A-D02D-4824-9AD9-66BA02BAB8D2}" srcOrd="7" destOrd="0" presId="urn:microsoft.com/office/officeart/2018/5/layout/IconCircleLabelList"/>
    <dgm:cxn modelId="{00D1E07E-5D88-4A92-9C70-3E40E963DB3C}" type="presParOf" srcId="{CEB251B9-AAE6-4F13-BF5E-8D73C11332A3}" destId="{CB98552F-6019-4A5A-AFBA-599B38666FCA}" srcOrd="8" destOrd="0" presId="urn:microsoft.com/office/officeart/2018/5/layout/IconCircleLabelList"/>
    <dgm:cxn modelId="{811762AD-C9BB-4AE2-A0A9-3B70940B5B22}" type="presParOf" srcId="{CB98552F-6019-4A5A-AFBA-599B38666FCA}" destId="{9A253D72-82F7-419F-991F-98ACEA4BD775}" srcOrd="0" destOrd="0" presId="urn:microsoft.com/office/officeart/2018/5/layout/IconCircleLabelList"/>
    <dgm:cxn modelId="{B2CA8D3A-3B40-411D-B761-FD1E21B67EB9}" type="presParOf" srcId="{CB98552F-6019-4A5A-AFBA-599B38666FCA}" destId="{E3BB5505-D29E-4509-ABF7-C36A807A92C5}" srcOrd="1" destOrd="0" presId="urn:microsoft.com/office/officeart/2018/5/layout/IconCircleLabelList"/>
    <dgm:cxn modelId="{37928E60-40C5-407F-B37B-F3E05B82637B}" type="presParOf" srcId="{CB98552F-6019-4A5A-AFBA-599B38666FCA}" destId="{766D7862-EEE8-47FA-8A2B-E0C8B4E678EC}" srcOrd="2" destOrd="0" presId="urn:microsoft.com/office/officeart/2018/5/layout/IconCircleLabelList"/>
    <dgm:cxn modelId="{DB1B0F21-5F90-495B-AE0B-1AF3E1B84973}" type="presParOf" srcId="{CB98552F-6019-4A5A-AFBA-599B38666FCA}" destId="{4504B282-5964-4081-8BE0-6E0563ABC4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3753F3-C6CE-4D8D-A108-834B25C62D4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5F5A509-05C8-4E4C-A3B7-0792FCFEB18D}">
      <dgm:prSet/>
      <dgm:spPr/>
      <dgm:t>
        <a:bodyPr/>
        <a:lstStyle/>
        <a:p>
          <a:r>
            <a:rPr lang="en-US"/>
            <a:t>Foundation </a:t>
          </a:r>
        </a:p>
      </dgm:t>
    </dgm:pt>
    <dgm:pt modelId="{BF3B19AE-DC74-480E-9026-11563E1C70FF}" type="parTrans" cxnId="{C699967E-625D-437F-BA17-E247006D2B25}">
      <dgm:prSet/>
      <dgm:spPr/>
      <dgm:t>
        <a:bodyPr/>
        <a:lstStyle/>
        <a:p>
          <a:endParaRPr lang="en-US"/>
        </a:p>
      </dgm:t>
    </dgm:pt>
    <dgm:pt modelId="{B8C97F73-CC7D-4082-A9F9-C1C22681B09A}" type="sibTrans" cxnId="{C699967E-625D-437F-BA17-E247006D2B25}">
      <dgm:prSet/>
      <dgm:spPr/>
      <dgm:t>
        <a:bodyPr/>
        <a:lstStyle/>
        <a:p>
          <a:endParaRPr lang="en-US"/>
        </a:p>
      </dgm:t>
    </dgm:pt>
    <dgm:pt modelId="{57AA3276-15F8-4C13-99EB-A9E634651FB8}">
      <dgm:prSet/>
      <dgm:spPr/>
      <dgm:t>
        <a:bodyPr/>
        <a:lstStyle/>
        <a:p>
          <a:r>
            <a:rPr lang="en-US"/>
            <a:t>UI Kit</a:t>
          </a:r>
        </a:p>
      </dgm:t>
    </dgm:pt>
    <dgm:pt modelId="{9337D854-4C99-4B35-8596-6EE0E9C27FAB}" type="parTrans" cxnId="{BF64AF51-07E5-4D82-9AEB-7223AB37B714}">
      <dgm:prSet/>
      <dgm:spPr/>
      <dgm:t>
        <a:bodyPr/>
        <a:lstStyle/>
        <a:p>
          <a:endParaRPr lang="en-US"/>
        </a:p>
      </dgm:t>
    </dgm:pt>
    <dgm:pt modelId="{56AD29EF-5244-4D31-9297-3F2DE4BB38A0}" type="sibTrans" cxnId="{BF64AF51-07E5-4D82-9AEB-7223AB37B714}">
      <dgm:prSet/>
      <dgm:spPr/>
      <dgm:t>
        <a:bodyPr/>
        <a:lstStyle/>
        <a:p>
          <a:endParaRPr lang="en-US"/>
        </a:p>
      </dgm:t>
    </dgm:pt>
    <dgm:pt modelId="{3E38CD0B-0F67-4970-BB85-3A042880EA26}" type="pres">
      <dgm:prSet presAssocID="{533753F3-C6CE-4D8D-A108-834B25C62D4B}" presName="root" presStyleCnt="0">
        <dgm:presLayoutVars>
          <dgm:dir/>
          <dgm:resizeHandles val="exact"/>
        </dgm:presLayoutVars>
      </dgm:prSet>
      <dgm:spPr/>
    </dgm:pt>
    <dgm:pt modelId="{00E89E43-525B-44F1-B72F-3448B11BE445}" type="pres">
      <dgm:prSet presAssocID="{95F5A509-05C8-4E4C-A3B7-0792FCFEB18D}" presName="compNode" presStyleCnt="0"/>
      <dgm:spPr/>
    </dgm:pt>
    <dgm:pt modelId="{AB85F203-AE68-43DA-A191-57B993FAF512}" type="pres">
      <dgm:prSet presAssocID="{95F5A509-05C8-4E4C-A3B7-0792FCFEB1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C5C473DD-3D91-4142-B546-A8A164CF7008}" type="pres">
      <dgm:prSet presAssocID="{95F5A509-05C8-4E4C-A3B7-0792FCFEB18D}" presName="spaceRect" presStyleCnt="0"/>
      <dgm:spPr/>
    </dgm:pt>
    <dgm:pt modelId="{1F4D03E3-A0F9-4E30-8AA4-B6852FBCA237}" type="pres">
      <dgm:prSet presAssocID="{95F5A509-05C8-4E4C-A3B7-0792FCFEB18D}" presName="textRect" presStyleLbl="revTx" presStyleIdx="0" presStyleCnt="2">
        <dgm:presLayoutVars>
          <dgm:chMax val="1"/>
          <dgm:chPref val="1"/>
        </dgm:presLayoutVars>
      </dgm:prSet>
      <dgm:spPr/>
    </dgm:pt>
    <dgm:pt modelId="{BF2936F7-28F8-4CA4-9319-51112A2BE1A9}" type="pres">
      <dgm:prSet presAssocID="{B8C97F73-CC7D-4082-A9F9-C1C22681B09A}" presName="sibTrans" presStyleCnt="0"/>
      <dgm:spPr/>
    </dgm:pt>
    <dgm:pt modelId="{E004A9DD-5507-497A-A62B-97AFC1921F01}" type="pres">
      <dgm:prSet presAssocID="{57AA3276-15F8-4C13-99EB-A9E634651FB8}" presName="compNode" presStyleCnt="0"/>
      <dgm:spPr/>
    </dgm:pt>
    <dgm:pt modelId="{48E2EDA6-5BA4-4387-9773-E1B83D7487C2}" type="pres">
      <dgm:prSet presAssocID="{57AA3276-15F8-4C13-99EB-A9E634651F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29602E-52FA-42EE-8370-11C42A79EE5B}" type="pres">
      <dgm:prSet presAssocID="{57AA3276-15F8-4C13-99EB-A9E634651FB8}" presName="spaceRect" presStyleCnt="0"/>
      <dgm:spPr/>
    </dgm:pt>
    <dgm:pt modelId="{2061C7A6-C131-482E-872D-3885DA0BB349}" type="pres">
      <dgm:prSet presAssocID="{57AA3276-15F8-4C13-99EB-A9E634651FB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47F636-F821-4C15-B559-2796E03A9B29}" type="presOf" srcId="{57AA3276-15F8-4C13-99EB-A9E634651FB8}" destId="{2061C7A6-C131-482E-872D-3885DA0BB349}" srcOrd="0" destOrd="0" presId="urn:microsoft.com/office/officeart/2018/2/layout/IconLabelList"/>
    <dgm:cxn modelId="{BF64AF51-07E5-4D82-9AEB-7223AB37B714}" srcId="{533753F3-C6CE-4D8D-A108-834B25C62D4B}" destId="{57AA3276-15F8-4C13-99EB-A9E634651FB8}" srcOrd="1" destOrd="0" parTransId="{9337D854-4C99-4B35-8596-6EE0E9C27FAB}" sibTransId="{56AD29EF-5244-4D31-9297-3F2DE4BB38A0}"/>
    <dgm:cxn modelId="{C699967E-625D-437F-BA17-E247006D2B25}" srcId="{533753F3-C6CE-4D8D-A108-834B25C62D4B}" destId="{95F5A509-05C8-4E4C-A3B7-0792FCFEB18D}" srcOrd="0" destOrd="0" parTransId="{BF3B19AE-DC74-480E-9026-11563E1C70FF}" sibTransId="{B8C97F73-CC7D-4082-A9F9-C1C22681B09A}"/>
    <dgm:cxn modelId="{9E049099-5739-4D26-886E-E19BD198D801}" type="presOf" srcId="{95F5A509-05C8-4E4C-A3B7-0792FCFEB18D}" destId="{1F4D03E3-A0F9-4E30-8AA4-B6852FBCA237}" srcOrd="0" destOrd="0" presId="urn:microsoft.com/office/officeart/2018/2/layout/IconLabelList"/>
    <dgm:cxn modelId="{804475BC-E42C-4C39-8AD3-80A614AAB852}" type="presOf" srcId="{533753F3-C6CE-4D8D-A108-834B25C62D4B}" destId="{3E38CD0B-0F67-4970-BB85-3A042880EA26}" srcOrd="0" destOrd="0" presId="urn:microsoft.com/office/officeart/2018/2/layout/IconLabelList"/>
    <dgm:cxn modelId="{664A5515-5BB0-4B3D-9718-AA67732C3886}" type="presParOf" srcId="{3E38CD0B-0F67-4970-BB85-3A042880EA26}" destId="{00E89E43-525B-44F1-B72F-3448B11BE445}" srcOrd="0" destOrd="0" presId="urn:microsoft.com/office/officeart/2018/2/layout/IconLabelList"/>
    <dgm:cxn modelId="{62067F0A-4A64-4B8D-BD60-94AEFD1E53B2}" type="presParOf" srcId="{00E89E43-525B-44F1-B72F-3448B11BE445}" destId="{AB85F203-AE68-43DA-A191-57B993FAF512}" srcOrd="0" destOrd="0" presId="urn:microsoft.com/office/officeart/2018/2/layout/IconLabelList"/>
    <dgm:cxn modelId="{5B7BDE89-8E5E-435E-91E3-2B710254C66B}" type="presParOf" srcId="{00E89E43-525B-44F1-B72F-3448B11BE445}" destId="{C5C473DD-3D91-4142-B546-A8A164CF7008}" srcOrd="1" destOrd="0" presId="urn:microsoft.com/office/officeart/2018/2/layout/IconLabelList"/>
    <dgm:cxn modelId="{78B51FCA-632F-4289-947D-ABA3422FCFCA}" type="presParOf" srcId="{00E89E43-525B-44F1-B72F-3448B11BE445}" destId="{1F4D03E3-A0F9-4E30-8AA4-B6852FBCA237}" srcOrd="2" destOrd="0" presId="urn:microsoft.com/office/officeart/2018/2/layout/IconLabelList"/>
    <dgm:cxn modelId="{18B10130-70D9-4280-9712-D85888991F49}" type="presParOf" srcId="{3E38CD0B-0F67-4970-BB85-3A042880EA26}" destId="{BF2936F7-28F8-4CA4-9319-51112A2BE1A9}" srcOrd="1" destOrd="0" presId="urn:microsoft.com/office/officeart/2018/2/layout/IconLabelList"/>
    <dgm:cxn modelId="{ADE0FFF3-DF40-4D64-8064-C9E55192D6FB}" type="presParOf" srcId="{3E38CD0B-0F67-4970-BB85-3A042880EA26}" destId="{E004A9DD-5507-497A-A62B-97AFC1921F01}" srcOrd="2" destOrd="0" presId="urn:microsoft.com/office/officeart/2018/2/layout/IconLabelList"/>
    <dgm:cxn modelId="{57DD58C9-498C-4E3B-B3BC-48B5C7834596}" type="presParOf" srcId="{E004A9DD-5507-497A-A62B-97AFC1921F01}" destId="{48E2EDA6-5BA4-4387-9773-E1B83D7487C2}" srcOrd="0" destOrd="0" presId="urn:microsoft.com/office/officeart/2018/2/layout/IconLabelList"/>
    <dgm:cxn modelId="{8480B2DD-3999-4BE8-B5C3-76A5E8B54BCA}" type="presParOf" srcId="{E004A9DD-5507-497A-A62B-97AFC1921F01}" destId="{6829602E-52FA-42EE-8370-11C42A79EE5B}" srcOrd="1" destOrd="0" presId="urn:microsoft.com/office/officeart/2018/2/layout/IconLabelList"/>
    <dgm:cxn modelId="{41FCC160-6A22-4AD1-B25A-FEBDEAEA648C}" type="presParOf" srcId="{E004A9DD-5507-497A-A62B-97AFC1921F01}" destId="{2061C7A6-C131-482E-872D-3885DA0BB3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C43461-BE40-4AA7-9A56-14F6688737D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E54CD6D-1A2D-4F0D-A2D0-0131BFA3A9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Constructing a dynamic URL.</a:t>
          </a:r>
        </a:p>
      </dgm:t>
    </dgm:pt>
    <dgm:pt modelId="{5D53B534-6299-4030-B315-DF6BD132229C}" type="parTrans" cxnId="{24E08303-0460-46DA-ABC6-10C6BAFF5B4A}">
      <dgm:prSet/>
      <dgm:spPr/>
      <dgm:t>
        <a:bodyPr/>
        <a:lstStyle/>
        <a:p>
          <a:endParaRPr lang="en-US"/>
        </a:p>
      </dgm:t>
    </dgm:pt>
    <dgm:pt modelId="{02E01DD5-DD3E-4338-98C9-5ECB01EF8290}" type="sibTrans" cxnId="{24E08303-0460-46DA-ABC6-10C6BAFF5B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4D845D-FAB8-4110-8567-ACE4C677CF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Parsing complex JSON data and storing the parsed data to a local object.</a:t>
          </a:r>
        </a:p>
      </dgm:t>
    </dgm:pt>
    <dgm:pt modelId="{9C7E67D7-5C88-41CE-B367-C1452A8F6806}" type="parTrans" cxnId="{C8E549E5-FFF7-439B-94F6-5603F8AC8271}">
      <dgm:prSet/>
      <dgm:spPr/>
      <dgm:t>
        <a:bodyPr/>
        <a:lstStyle/>
        <a:p>
          <a:endParaRPr lang="en-US"/>
        </a:p>
      </dgm:t>
    </dgm:pt>
    <dgm:pt modelId="{BABE194A-FD40-4272-93F4-F49B52ADCC43}" type="sibTrans" cxnId="{C8E549E5-FFF7-439B-94F6-5603F8AC82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B3FF6B-F218-4DBA-B21B-B4F29D7F25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completion handlers to send parsed JSON data to a view controller.</a:t>
          </a:r>
        </a:p>
      </dgm:t>
    </dgm:pt>
    <dgm:pt modelId="{09C70E27-E8FE-4596-B207-4C7EEA5E089C}" type="parTrans" cxnId="{C8728F33-BCBF-4E5D-990D-922932E3CC38}">
      <dgm:prSet/>
      <dgm:spPr/>
      <dgm:t>
        <a:bodyPr/>
        <a:lstStyle/>
        <a:p>
          <a:endParaRPr lang="en-US"/>
        </a:p>
      </dgm:t>
    </dgm:pt>
    <dgm:pt modelId="{75F2F1E3-EC72-4D4B-9CF0-A90E3C35C41A}" type="sibTrans" cxnId="{C8728F33-BCBF-4E5D-990D-922932E3CC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08C032-91A2-49D0-BF8C-08E89362BA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Standardizing the names and providing auto layouts</a:t>
          </a:r>
          <a:endParaRPr lang="en-US" dirty="0"/>
        </a:p>
      </dgm:t>
    </dgm:pt>
    <dgm:pt modelId="{A41732B6-8214-4862-B632-B8642D11BFD8}" type="parTrans" cxnId="{A98101AF-37AB-44C5-A5C4-7A01834CBD97}">
      <dgm:prSet/>
      <dgm:spPr/>
      <dgm:t>
        <a:bodyPr/>
        <a:lstStyle/>
        <a:p>
          <a:endParaRPr lang="en-US"/>
        </a:p>
      </dgm:t>
    </dgm:pt>
    <dgm:pt modelId="{37C3B9B7-6146-44BD-B5F5-305875353D8E}" type="sibTrans" cxnId="{A98101AF-37AB-44C5-A5C4-7A01834CBD97}">
      <dgm:prSet/>
      <dgm:spPr/>
      <dgm:t>
        <a:bodyPr/>
        <a:lstStyle/>
        <a:p>
          <a:endParaRPr lang="en-US"/>
        </a:p>
      </dgm:t>
    </dgm:pt>
    <dgm:pt modelId="{814C9BD7-A19B-46B8-B5D6-DDC78D57C97B}" type="pres">
      <dgm:prSet presAssocID="{64C43461-BE40-4AA7-9A56-14F6688737D2}" presName="root" presStyleCnt="0">
        <dgm:presLayoutVars>
          <dgm:dir/>
          <dgm:resizeHandles val="exact"/>
        </dgm:presLayoutVars>
      </dgm:prSet>
      <dgm:spPr/>
    </dgm:pt>
    <dgm:pt modelId="{91249BC4-F54E-4400-9054-C0BE9CF39950}" type="pres">
      <dgm:prSet presAssocID="{64C43461-BE40-4AA7-9A56-14F6688737D2}" presName="container" presStyleCnt="0">
        <dgm:presLayoutVars>
          <dgm:dir/>
          <dgm:resizeHandles val="exact"/>
        </dgm:presLayoutVars>
      </dgm:prSet>
      <dgm:spPr/>
    </dgm:pt>
    <dgm:pt modelId="{A7671171-A8CB-4EEE-9F58-B59A6EB41D77}" type="pres">
      <dgm:prSet presAssocID="{AE54CD6D-1A2D-4F0D-A2D0-0131BFA3A94A}" presName="compNode" presStyleCnt="0"/>
      <dgm:spPr/>
    </dgm:pt>
    <dgm:pt modelId="{CE01851C-A3BE-4AF5-90BA-3B2BA3148E7E}" type="pres">
      <dgm:prSet presAssocID="{AE54CD6D-1A2D-4F0D-A2D0-0131BFA3A94A}" presName="iconBgRect" presStyleLbl="bgShp" presStyleIdx="0" presStyleCnt="4"/>
      <dgm:spPr/>
    </dgm:pt>
    <dgm:pt modelId="{E4E45401-FD98-483D-80B5-1A8B483FDBD6}" type="pres">
      <dgm:prSet presAssocID="{AE54CD6D-1A2D-4F0D-A2D0-0131BFA3A9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R Code"/>
        </a:ext>
      </dgm:extLst>
    </dgm:pt>
    <dgm:pt modelId="{37DE32CD-2B09-4EF7-B80C-6F11C6680B84}" type="pres">
      <dgm:prSet presAssocID="{AE54CD6D-1A2D-4F0D-A2D0-0131BFA3A94A}" presName="spaceRect" presStyleCnt="0"/>
      <dgm:spPr/>
    </dgm:pt>
    <dgm:pt modelId="{A2F8BEF0-B7EC-4E22-9E76-AD6C26E1A2D1}" type="pres">
      <dgm:prSet presAssocID="{AE54CD6D-1A2D-4F0D-A2D0-0131BFA3A94A}" presName="textRect" presStyleLbl="revTx" presStyleIdx="0" presStyleCnt="4">
        <dgm:presLayoutVars>
          <dgm:chMax val="1"/>
          <dgm:chPref val="1"/>
        </dgm:presLayoutVars>
      </dgm:prSet>
      <dgm:spPr/>
    </dgm:pt>
    <dgm:pt modelId="{580102F4-3CFA-464E-AE38-6BAB576F7578}" type="pres">
      <dgm:prSet presAssocID="{02E01DD5-DD3E-4338-98C9-5ECB01EF8290}" presName="sibTrans" presStyleLbl="sibTrans2D1" presStyleIdx="0" presStyleCnt="0"/>
      <dgm:spPr/>
    </dgm:pt>
    <dgm:pt modelId="{49BDE6AD-FB3D-4EA1-8A55-4FD18D9E00AB}" type="pres">
      <dgm:prSet presAssocID="{BC4D845D-FAB8-4110-8567-ACE4C677CF65}" presName="compNode" presStyleCnt="0"/>
      <dgm:spPr/>
    </dgm:pt>
    <dgm:pt modelId="{0B50FC31-D400-4064-9300-24AF55251DEC}" type="pres">
      <dgm:prSet presAssocID="{BC4D845D-FAB8-4110-8567-ACE4C677CF65}" presName="iconBgRect" presStyleLbl="bgShp" presStyleIdx="1" presStyleCnt="4"/>
      <dgm:spPr/>
    </dgm:pt>
    <dgm:pt modelId="{A7E4F7F9-E668-4CA6-9C76-B233DA647D70}" type="pres">
      <dgm:prSet presAssocID="{BC4D845D-FAB8-4110-8567-ACE4C677CF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 YML"/>
        </a:ext>
      </dgm:extLst>
    </dgm:pt>
    <dgm:pt modelId="{28A08ECB-85E2-46BA-9510-1B7D20CF7D5B}" type="pres">
      <dgm:prSet presAssocID="{BC4D845D-FAB8-4110-8567-ACE4C677CF65}" presName="spaceRect" presStyleCnt="0"/>
      <dgm:spPr/>
    </dgm:pt>
    <dgm:pt modelId="{BE00291C-21B8-466B-810D-E0147D473AD6}" type="pres">
      <dgm:prSet presAssocID="{BC4D845D-FAB8-4110-8567-ACE4C677CF65}" presName="textRect" presStyleLbl="revTx" presStyleIdx="1" presStyleCnt="4">
        <dgm:presLayoutVars>
          <dgm:chMax val="1"/>
          <dgm:chPref val="1"/>
        </dgm:presLayoutVars>
      </dgm:prSet>
      <dgm:spPr/>
    </dgm:pt>
    <dgm:pt modelId="{9BE086CB-5226-4445-B326-F76FDB5AD26D}" type="pres">
      <dgm:prSet presAssocID="{BABE194A-FD40-4272-93F4-F49B52ADCC43}" presName="sibTrans" presStyleLbl="sibTrans2D1" presStyleIdx="0" presStyleCnt="0"/>
      <dgm:spPr/>
    </dgm:pt>
    <dgm:pt modelId="{1DCFC424-AAE3-40E2-B7E8-4106EBC72077}" type="pres">
      <dgm:prSet presAssocID="{9DB3FF6B-F218-4DBA-B21B-B4F29D7F25E1}" presName="compNode" presStyleCnt="0"/>
      <dgm:spPr/>
    </dgm:pt>
    <dgm:pt modelId="{A03C8F9B-299B-4A0A-9E41-7FC4EA3725A6}" type="pres">
      <dgm:prSet presAssocID="{9DB3FF6B-F218-4DBA-B21B-B4F29D7F25E1}" presName="iconBgRect" presStyleLbl="bgShp" presStyleIdx="2" presStyleCnt="4"/>
      <dgm:spPr/>
    </dgm:pt>
    <dgm:pt modelId="{0D35C78B-C98B-4A1F-AD8A-177E3AC01CE4}" type="pres">
      <dgm:prSet presAssocID="{9DB3FF6B-F218-4DBA-B21B-B4F29D7F25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rd Drive Group"/>
        </a:ext>
      </dgm:extLst>
    </dgm:pt>
    <dgm:pt modelId="{4B9A63A3-6500-49F4-A51D-80B3A8A21940}" type="pres">
      <dgm:prSet presAssocID="{9DB3FF6B-F218-4DBA-B21B-B4F29D7F25E1}" presName="spaceRect" presStyleCnt="0"/>
      <dgm:spPr/>
    </dgm:pt>
    <dgm:pt modelId="{5DCD3C7F-C69F-4C0D-B30D-8E9F8E54B0FD}" type="pres">
      <dgm:prSet presAssocID="{9DB3FF6B-F218-4DBA-B21B-B4F29D7F25E1}" presName="textRect" presStyleLbl="revTx" presStyleIdx="2" presStyleCnt="4">
        <dgm:presLayoutVars>
          <dgm:chMax val="1"/>
          <dgm:chPref val="1"/>
        </dgm:presLayoutVars>
      </dgm:prSet>
      <dgm:spPr/>
    </dgm:pt>
    <dgm:pt modelId="{066292BA-3BF3-4B2B-96B6-F58026A64A82}" type="pres">
      <dgm:prSet presAssocID="{75F2F1E3-EC72-4D4B-9CF0-A90E3C35C41A}" presName="sibTrans" presStyleLbl="sibTrans2D1" presStyleIdx="0" presStyleCnt="0"/>
      <dgm:spPr/>
    </dgm:pt>
    <dgm:pt modelId="{840BE953-040B-4F92-9D9D-E1598FB3C1EC}" type="pres">
      <dgm:prSet presAssocID="{D108C032-91A2-49D0-BF8C-08E89362BA8F}" presName="compNode" presStyleCnt="0"/>
      <dgm:spPr/>
    </dgm:pt>
    <dgm:pt modelId="{47B46183-318A-4CFF-8009-7386E5B9573C}" type="pres">
      <dgm:prSet presAssocID="{D108C032-91A2-49D0-BF8C-08E89362BA8F}" presName="iconBgRect" presStyleLbl="bgShp" presStyleIdx="3" presStyleCnt="4"/>
      <dgm:spPr/>
    </dgm:pt>
    <dgm:pt modelId="{BD504FEB-A42B-4550-9290-08279785A8BE}" type="pres">
      <dgm:prSet presAssocID="{D108C032-91A2-49D0-BF8C-08E89362BA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0A7A4B7-6C90-406C-9AA8-443C50A802A3}" type="pres">
      <dgm:prSet presAssocID="{D108C032-91A2-49D0-BF8C-08E89362BA8F}" presName="spaceRect" presStyleCnt="0"/>
      <dgm:spPr/>
    </dgm:pt>
    <dgm:pt modelId="{D2055E10-3C68-4603-88B5-7D12FDC05E62}" type="pres">
      <dgm:prSet presAssocID="{D108C032-91A2-49D0-BF8C-08E89362BA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44EE802-5DC7-4823-A882-0818BAEEDD8E}" type="presOf" srcId="{D108C032-91A2-49D0-BF8C-08E89362BA8F}" destId="{D2055E10-3C68-4603-88B5-7D12FDC05E62}" srcOrd="0" destOrd="0" presId="urn:microsoft.com/office/officeart/2018/2/layout/IconCircleList"/>
    <dgm:cxn modelId="{24E08303-0460-46DA-ABC6-10C6BAFF5B4A}" srcId="{64C43461-BE40-4AA7-9A56-14F6688737D2}" destId="{AE54CD6D-1A2D-4F0D-A2D0-0131BFA3A94A}" srcOrd="0" destOrd="0" parTransId="{5D53B534-6299-4030-B315-DF6BD132229C}" sibTransId="{02E01DD5-DD3E-4338-98C9-5ECB01EF8290}"/>
    <dgm:cxn modelId="{4EB68B0C-6076-4EDB-B3C5-B908A73CDD1B}" type="presOf" srcId="{AE54CD6D-1A2D-4F0D-A2D0-0131BFA3A94A}" destId="{A2F8BEF0-B7EC-4E22-9E76-AD6C26E1A2D1}" srcOrd="0" destOrd="0" presId="urn:microsoft.com/office/officeart/2018/2/layout/IconCircleList"/>
    <dgm:cxn modelId="{C8728F33-BCBF-4E5D-990D-922932E3CC38}" srcId="{64C43461-BE40-4AA7-9A56-14F6688737D2}" destId="{9DB3FF6B-F218-4DBA-B21B-B4F29D7F25E1}" srcOrd="2" destOrd="0" parTransId="{09C70E27-E8FE-4596-B207-4C7EEA5E089C}" sibTransId="{75F2F1E3-EC72-4D4B-9CF0-A90E3C35C41A}"/>
    <dgm:cxn modelId="{32191E37-3664-4407-A246-9CD43D12B787}" type="presOf" srcId="{BC4D845D-FAB8-4110-8567-ACE4C677CF65}" destId="{BE00291C-21B8-466B-810D-E0147D473AD6}" srcOrd="0" destOrd="0" presId="urn:microsoft.com/office/officeart/2018/2/layout/IconCircleList"/>
    <dgm:cxn modelId="{85DA1361-82DF-4139-9498-28959033E26D}" type="presOf" srcId="{75F2F1E3-EC72-4D4B-9CF0-A90E3C35C41A}" destId="{066292BA-3BF3-4B2B-96B6-F58026A64A82}" srcOrd="0" destOrd="0" presId="urn:microsoft.com/office/officeart/2018/2/layout/IconCircleList"/>
    <dgm:cxn modelId="{89F1697F-AAC1-4060-A1C3-CC43B29CA28B}" type="presOf" srcId="{BABE194A-FD40-4272-93F4-F49B52ADCC43}" destId="{9BE086CB-5226-4445-B326-F76FDB5AD26D}" srcOrd="0" destOrd="0" presId="urn:microsoft.com/office/officeart/2018/2/layout/IconCircleList"/>
    <dgm:cxn modelId="{ADA37A87-4B12-4354-B5C1-DC3D81BB90C9}" type="presOf" srcId="{64C43461-BE40-4AA7-9A56-14F6688737D2}" destId="{814C9BD7-A19B-46B8-B5D6-DDC78D57C97B}" srcOrd="0" destOrd="0" presId="urn:microsoft.com/office/officeart/2018/2/layout/IconCircleList"/>
    <dgm:cxn modelId="{A98101AF-37AB-44C5-A5C4-7A01834CBD97}" srcId="{64C43461-BE40-4AA7-9A56-14F6688737D2}" destId="{D108C032-91A2-49D0-BF8C-08E89362BA8F}" srcOrd="3" destOrd="0" parTransId="{A41732B6-8214-4862-B632-B8642D11BFD8}" sibTransId="{37C3B9B7-6146-44BD-B5F5-305875353D8E}"/>
    <dgm:cxn modelId="{233FF9B2-E086-4E3E-8520-10AB5E709183}" type="presOf" srcId="{9DB3FF6B-F218-4DBA-B21B-B4F29D7F25E1}" destId="{5DCD3C7F-C69F-4C0D-B30D-8E9F8E54B0FD}" srcOrd="0" destOrd="0" presId="urn:microsoft.com/office/officeart/2018/2/layout/IconCircleList"/>
    <dgm:cxn modelId="{C8E549E5-FFF7-439B-94F6-5603F8AC8271}" srcId="{64C43461-BE40-4AA7-9A56-14F6688737D2}" destId="{BC4D845D-FAB8-4110-8567-ACE4C677CF65}" srcOrd="1" destOrd="0" parTransId="{9C7E67D7-5C88-41CE-B367-C1452A8F6806}" sibTransId="{BABE194A-FD40-4272-93F4-F49B52ADCC43}"/>
    <dgm:cxn modelId="{CDE5A2EC-2A63-4DBA-AC6F-02BD5629F8FF}" type="presOf" srcId="{02E01DD5-DD3E-4338-98C9-5ECB01EF8290}" destId="{580102F4-3CFA-464E-AE38-6BAB576F7578}" srcOrd="0" destOrd="0" presId="urn:microsoft.com/office/officeart/2018/2/layout/IconCircleList"/>
    <dgm:cxn modelId="{DA271668-F3B0-4AD3-B9EC-0462C3D7EFB0}" type="presParOf" srcId="{814C9BD7-A19B-46B8-B5D6-DDC78D57C97B}" destId="{91249BC4-F54E-4400-9054-C0BE9CF39950}" srcOrd="0" destOrd="0" presId="urn:microsoft.com/office/officeart/2018/2/layout/IconCircleList"/>
    <dgm:cxn modelId="{B5333B0E-B935-40DD-896E-2998D18F2671}" type="presParOf" srcId="{91249BC4-F54E-4400-9054-C0BE9CF39950}" destId="{A7671171-A8CB-4EEE-9F58-B59A6EB41D77}" srcOrd="0" destOrd="0" presId="urn:microsoft.com/office/officeart/2018/2/layout/IconCircleList"/>
    <dgm:cxn modelId="{0EFC8269-3C50-4EBC-A619-52C52FE0574A}" type="presParOf" srcId="{A7671171-A8CB-4EEE-9F58-B59A6EB41D77}" destId="{CE01851C-A3BE-4AF5-90BA-3B2BA3148E7E}" srcOrd="0" destOrd="0" presId="urn:microsoft.com/office/officeart/2018/2/layout/IconCircleList"/>
    <dgm:cxn modelId="{FDB0AC8D-703B-4B74-B008-A59ACBBDE52D}" type="presParOf" srcId="{A7671171-A8CB-4EEE-9F58-B59A6EB41D77}" destId="{E4E45401-FD98-483D-80B5-1A8B483FDBD6}" srcOrd="1" destOrd="0" presId="urn:microsoft.com/office/officeart/2018/2/layout/IconCircleList"/>
    <dgm:cxn modelId="{CDA2D1D7-FC7A-4738-B812-7442C94E9258}" type="presParOf" srcId="{A7671171-A8CB-4EEE-9F58-B59A6EB41D77}" destId="{37DE32CD-2B09-4EF7-B80C-6F11C6680B84}" srcOrd="2" destOrd="0" presId="urn:microsoft.com/office/officeart/2018/2/layout/IconCircleList"/>
    <dgm:cxn modelId="{DBF12F5F-7C60-4AD4-B07F-F153AC44F6BF}" type="presParOf" srcId="{A7671171-A8CB-4EEE-9F58-B59A6EB41D77}" destId="{A2F8BEF0-B7EC-4E22-9E76-AD6C26E1A2D1}" srcOrd="3" destOrd="0" presId="urn:microsoft.com/office/officeart/2018/2/layout/IconCircleList"/>
    <dgm:cxn modelId="{B326D39D-70D1-44C7-8831-D17802C68CA3}" type="presParOf" srcId="{91249BC4-F54E-4400-9054-C0BE9CF39950}" destId="{580102F4-3CFA-464E-AE38-6BAB576F7578}" srcOrd="1" destOrd="0" presId="urn:microsoft.com/office/officeart/2018/2/layout/IconCircleList"/>
    <dgm:cxn modelId="{CCD7B19B-FDC9-49DB-879F-4F40A1D6805A}" type="presParOf" srcId="{91249BC4-F54E-4400-9054-C0BE9CF39950}" destId="{49BDE6AD-FB3D-4EA1-8A55-4FD18D9E00AB}" srcOrd="2" destOrd="0" presId="urn:microsoft.com/office/officeart/2018/2/layout/IconCircleList"/>
    <dgm:cxn modelId="{F41DD53E-8FAE-4CAD-83DC-5891E05D12FD}" type="presParOf" srcId="{49BDE6AD-FB3D-4EA1-8A55-4FD18D9E00AB}" destId="{0B50FC31-D400-4064-9300-24AF55251DEC}" srcOrd="0" destOrd="0" presId="urn:microsoft.com/office/officeart/2018/2/layout/IconCircleList"/>
    <dgm:cxn modelId="{E34F0250-F602-4214-930C-11FCFB565BB1}" type="presParOf" srcId="{49BDE6AD-FB3D-4EA1-8A55-4FD18D9E00AB}" destId="{A7E4F7F9-E668-4CA6-9C76-B233DA647D70}" srcOrd="1" destOrd="0" presId="urn:microsoft.com/office/officeart/2018/2/layout/IconCircleList"/>
    <dgm:cxn modelId="{FF744EA8-16F8-43AF-8BC9-638F477BF543}" type="presParOf" srcId="{49BDE6AD-FB3D-4EA1-8A55-4FD18D9E00AB}" destId="{28A08ECB-85E2-46BA-9510-1B7D20CF7D5B}" srcOrd="2" destOrd="0" presId="urn:microsoft.com/office/officeart/2018/2/layout/IconCircleList"/>
    <dgm:cxn modelId="{C9E272AC-2567-4657-ABFB-A3BC81FB5CBA}" type="presParOf" srcId="{49BDE6AD-FB3D-4EA1-8A55-4FD18D9E00AB}" destId="{BE00291C-21B8-466B-810D-E0147D473AD6}" srcOrd="3" destOrd="0" presId="urn:microsoft.com/office/officeart/2018/2/layout/IconCircleList"/>
    <dgm:cxn modelId="{E63A5E42-3D98-4218-B0A9-4B1E8D69DE96}" type="presParOf" srcId="{91249BC4-F54E-4400-9054-C0BE9CF39950}" destId="{9BE086CB-5226-4445-B326-F76FDB5AD26D}" srcOrd="3" destOrd="0" presId="urn:microsoft.com/office/officeart/2018/2/layout/IconCircleList"/>
    <dgm:cxn modelId="{9E471A5D-F9B9-46A9-88B4-0ACBE7B52AA3}" type="presParOf" srcId="{91249BC4-F54E-4400-9054-C0BE9CF39950}" destId="{1DCFC424-AAE3-40E2-B7E8-4106EBC72077}" srcOrd="4" destOrd="0" presId="urn:microsoft.com/office/officeart/2018/2/layout/IconCircleList"/>
    <dgm:cxn modelId="{12E33A53-57F3-4438-A3D9-5F5A419F2BF0}" type="presParOf" srcId="{1DCFC424-AAE3-40E2-B7E8-4106EBC72077}" destId="{A03C8F9B-299B-4A0A-9E41-7FC4EA3725A6}" srcOrd="0" destOrd="0" presId="urn:microsoft.com/office/officeart/2018/2/layout/IconCircleList"/>
    <dgm:cxn modelId="{FCECF0C8-324B-4E15-B16E-A3FF8A601BEF}" type="presParOf" srcId="{1DCFC424-AAE3-40E2-B7E8-4106EBC72077}" destId="{0D35C78B-C98B-4A1F-AD8A-177E3AC01CE4}" srcOrd="1" destOrd="0" presId="urn:microsoft.com/office/officeart/2018/2/layout/IconCircleList"/>
    <dgm:cxn modelId="{6AE50529-4FB0-4FE2-BD02-8F43607A1CC9}" type="presParOf" srcId="{1DCFC424-AAE3-40E2-B7E8-4106EBC72077}" destId="{4B9A63A3-6500-49F4-A51D-80B3A8A21940}" srcOrd="2" destOrd="0" presId="urn:microsoft.com/office/officeart/2018/2/layout/IconCircleList"/>
    <dgm:cxn modelId="{14B397E0-8FEE-4593-A695-DED56E44C0A2}" type="presParOf" srcId="{1DCFC424-AAE3-40E2-B7E8-4106EBC72077}" destId="{5DCD3C7F-C69F-4C0D-B30D-8E9F8E54B0FD}" srcOrd="3" destOrd="0" presId="urn:microsoft.com/office/officeart/2018/2/layout/IconCircleList"/>
    <dgm:cxn modelId="{23F889BA-BE0E-43DE-A5C7-78F3E275A760}" type="presParOf" srcId="{91249BC4-F54E-4400-9054-C0BE9CF39950}" destId="{066292BA-3BF3-4B2B-96B6-F58026A64A82}" srcOrd="5" destOrd="0" presId="urn:microsoft.com/office/officeart/2018/2/layout/IconCircleList"/>
    <dgm:cxn modelId="{D7D5DDBA-48E0-4EF5-BBF6-6A02A3D4D0C3}" type="presParOf" srcId="{91249BC4-F54E-4400-9054-C0BE9CF39950}" destId="{840BE953-040B-4F92-9D9D-E1598FB3C1EC}" srcOrd="6" destOrd="0" presId="urn:microsoft.com/office/officeart/2018/2/layout/IconCircleList"/>
    <dgm:cxn modelId="{BEEB7E78-3100-48C1-8312-50654B758ED6}" type="presParOf" srcId="{840BE953-040B-4F92-9D9D-E1598FB3C1EC}" destId="{47B46183-318A-4CFF-8009-7386E5B9573C}" srcOrd="0" destOrd="0" presId="urn:microsoft.com/office/officeart/2018/2/layout/IconCircleList"/>
    <dgm:cxn modelId="{17C9F523-63F0-4424-AF1C-A07D3BBBD493}" type="presParOf" srcId="{840BE953-040B-4F92-9D9D-E1598FB3C1EC}" destId="{BD504FEB-A42B-4550-9290-08279785A8BE}" srcOrd="1" destOrd="0" presId="urn:microsoft.com/office/officeart/2018/2/layout/IconCircleList"/>
    <dgm:cxn modelId="{20C166DC-B278-4FC5-BCC5-8DC3F6E2B0C0}" type="presParOf" srcId="{840BE953-040B-4F92-9D9D-E1598FB3C1EC}" destId="{10A7A4B7-6C90-406C-9AA8-443C50A802A3}" srcOrd="2" destOrd="0" presId="urn:microsoft.com/office/officeart/2018/2/layout/IconCircleList"/>
    <dgm:cxn modelId="{CC024106-7B62-481C-A4E9-A9F4963457B5}" type="presParOf" srcId="{840BE953-040B-4F92-9D9D-E1598FB3C1EC}" destId="{D2055E10-3C68-4603-88B5-7D12FDC05E6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B485D-0BAE-4226-B006-957F88DAD880}">
      <dsp:nvSpPr>
        <dsp:cNvPr id="0" name=""/>
        <dsp:cNvSpPr/>
      </dsp:nvSpPr>
      <dsp:spPr>
        <a:xfrm>
          <a:off x="331208" y="851222"/>
          <a:ext cx="1027230" cy="1027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09269-81C4-435A-A82D-35C9F1D9E3A2}">
      <dsp:nvSpPr>
        <dsp:cNvPr id="0" name=""/>
        <dsp:cNvSpPr/>
      </dsp:nvSpPr>
      <dsp:spPr>
        <a:xfrm>
          <a:off x="550126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F0E88-DFE6-41F6-AACD-AD08173000D5}">
      <dsp:nvSpPr>
        <dsp:cNvPr id="0" name=""/>
        <dsp:cNvSpPr/>
      </dsp:nvSpPr>
      <dsp:spPr>
        <a:xfrm>
          <a:off x="2832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Application Scope</a:t>
          </a:r>
        </a:p>
      </dsp:txBody>
      <dsp:txXfrm>
        <a:off x="2832" y="2198410"/>
        <a:ext cx="1683984" cy="673593"/>
      </dsp:txXfrm>
    </dsp:sp>
    <dsp:sp modelId="{1455608D-A1EF-45AC-9E4D-E4AA9329FDA1}">
      <dsp:nvSpPr>
        <dsp:cNvPr id="0" name=""/>
        <dsp:cNvSpPr/>
      </dsp:nvSpPr>
      <dsp:spPr>
        <a:xfrm>
          <a:off x="2309890" y="851222"/>
          <a:ext cx="1027230" cy="1027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4DED7-62DA-40A2-BEF2-9A822508E4F0}">
      <dsp:nvSpPr>
        <dsp:cNvPr id="0" name=""/>
        <dsp:cNvSpPr/>
      </dsp:nvSpPr>
      <dsp:spPr>
        <a:xfrm>
          <a:off x="2528808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C9009-C558-4715-A1C4-0747A81E09FE}">
      <dsp:nvSpPr>
        <dsp:cNvPr id="0" name=""/>
        <dsp:cNvSpPr/>
      </dsp:nvSpPr>
      <dsp:spPr>
        <a:xfrm>
          <a:off x="1981513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MVC Design</a:t>
          </a:r>
        </a:p>
      </dsp:txBody>
      <dsp:txXfrm>
        <a:off x="1981513" y="2198410"/>
        <a:ext cx="1683984" cy="673593"/>
      </dsp:txXfrm>
    </dsp:sp>
    <dsp:sp modelId="{5D419952-2523-4F0C-A5F2-A8E755002877}">
      <dsp:nvSpPr>
        <dsp:cNvPr id="0" name=""/>
        <dsp:cNvSpPr/>
      </dsp:nvSpPr>
      <dsp:spPr>
        <a:xfrm>
          <a:off x="4288572" y="851222"/>
          <a:ext cx="1027230" cy="1027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8505F-CFCE-4C22-9004-651A90E8B3CB}">
      <dsp:nvSpPr>
        <dsp:cNvPr id="0" name=""/>
        <dsp:cNvSpPr/>
      </dsp:nvSpPr>
      <dsp:spPr>
        <a:xfrm>
          <a:off x="4507490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4667C-F678-4908-8629-876645D8F25B}">
      <dsp:nvSpPr>
        <dsp:cNvPr id="0" name=""/>
        <dsp:cNvSpPr/>
      </dsp:nvSpPr>
      <dsp:spPr>
        <a:xfrm>
          <a:off x="3960195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Frameworks</a:t>
          </a:r>
        </a:p>
      </dsp:txBody>
      <dsp:txXfrm>
        <a:off x="3960195" y="2198410"/>
        <a:ext cx="1683984" cy="673593"/>
      </dsp:txXfrm>
    </dsp:sp>
    <dsp:sp modelId="{F1ACE6C8-2861-4F75-8236-8558C6CCA7F9}">
      <dsp:nvSpPr>
        <dsp:cNvPr id="0" name=""/>
        <dsp:cNvSpPr/>
      </dsp:nvSpPr>
      <dsp:spPr>
        <a:xfrm>
          <a:off x="6267253" y="851222"/>
          <a:ext cx="1027230" cy="1027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99F8F-79E8-4E4C-8095-CE716D8B151D}">
      <dsp:nvSpPr>
        <dsp:cNvPr id="0" name=""/>
        <dsp:cNvSpPr/>
      </dsp:nvSpPr>
      <dsp:spPr>
        <a:xfrm>
          <a:off x="6486171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973F4-4601-421E-B870-239AC870309C}">
      <dsp:nvSpPr>
        <dsp:cNvPr id="0" name=""/>
        <dsp:cNvSpPr/>
      </dsp:nvSpPr>
      <dsp:spPr>
        <a:xfrm>
          <a:off x="5938876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Contributions</a:t>
          </a:r>
        </a:p>
      </dsp:txBody>
      <dsp:txXfrm>
        <a:off x="5938876" y="2198410"/>
        <a:ext cx="1683984" cy="673593"/>
      </dsp:txXfrm>
    </dsp:sp>
    <dsp:sp modelId="{9A253D72-82F7-419F-991F-98ACEA4BD775}">
      <dsp:nvSpPr>
        <dsp:cNvPr id="0" name=""/>
        <dsp:cNvSpPr/>
      </dsp:nvSpPr>
      <dsp:spPr>
        <a:xfrm>
          <a:off x="8245935" y="851222"/>
          <a:ext cx="1027230" cy="1027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B5505-D29E-4509-ABF7-C36A807A92C5}">
      <dsp:nvSpPr>
        <dsp:cNvPr id="0" name=""/>
        <dsp:cNvSpPr/>
      </dsp:nvSpPr>
      <dsp:spPr>
        <a:xfrm>
          <a:off x="8464853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4B282-5964-4081-8BE0-6E0563ABC47C}">
      <dsp:nvSpPr>
        <dsp:cNvPr id="0" name=""/>
        <dsp:cNvSpPr/>
      </dsp:nvSpPr>
      <dsp:spPr>
        <a:xfrm>
          <a:off x="7917558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Conclusions</a:t>
          </a:r>
        </a:p>
      </dsp:txBody>
      <dsp:txXfrm>
        <a:off x="7917558" y="2198410"/>
        <a:ext cx="1683984" cy="673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5F203-AE68-43DA-A191-57B993FAF512}">
      <dsp:nvSpPr>
        <dsp:cNvPr id="0" name=""/>
        <dsp:cNvSpPr/>
      </dsp:nvSpPr>
      <dsp:spPr>
        <a:xfrm>
          <a:off x="1292187" y="29443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D03E3-A0F9-4E30-8AA4-B6852FBCA237}">
      <dsp:nvSpPr>
        <dsp:cNvPr id="0" name=""/>
        <dsp:cNvSpPr/>
      </dsp:nvSpPr>
      <dsp:spPr>
        <a:xfrm>
          <a:off x="104187" y="27087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Foundation </a:t>
          </a:r>
        </a:p>
      </dsp:txBody>
      <dsp:txXfrm>
        <a:off x="104187" y="2708787"/>
        <a:ext cx="4320000" cy="720000"/>
      </dsp:txXfrm>
    </dsp:sp>
    <dsp:sp modelId="{48E2EDA6-5BA4-4387-9773-E1B83D7487C2}">
      <dsp:nvSpPr>
        <dsp:cNvPr id="0" name=""/>
        <dsp:cNvSpPr/>
      </dsp:nvSpPr>
      <dsp:spPr>
        <a:xfrm>
          <a:off x="6368187" y="29443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1C7A6-C131-482E-872D-3885DA0BB349}">
      <dsp:nvSpPr>
        <dsp:cNvPr id="0" name=""/>
        <dsp:cNvSpPr/>
      </dsp:nvSpPr>
      <dsp:spPr>
        <a:xfrm>
          <a:off x="5180187" y="27087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UI Kit</a:t>
          </a:r>
        </a:p>
      </dsp:txBody>
      <dsp:txXfrm>
        <a:off x="5180187" y="2708787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1851C-A3BE-4AF5-90BA-3B2BA3148E7E}">
      <dsp:nvSpPr>
        <dsp:cNvPr id="0" name=""/>
        <dsp:cNvSpPr/>
      </dsp:nvSpPr>
      <dsp:spPr>
        <a:xfrm>
          <a:off x="52321" y="1155378"/>
          <a:ext cx="769012" cy="7690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45401-FD98-483D-80B5-1A8B483FDBD6}">
      <dsp:nvSpPr>
        <dsp:cNvPr id="0" name=""/>
        <dsp:cNvSpPr/>
      </dsp:nvSpPr>
      <dsp:spPr>
        <a:xfrm>
          <a:off x="213814" y="1316871"/>
          <a:ext cx="446027" cy="446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8BEF0-B7EC-4E22-9E76-AD6C26E1A2D1}">
      <dsp:nvSpPr>
        <dsp:cNvPr id="0" name=""/>
        <dsp:cNvSpPr/>
      </dsp:nvSpPr>
      <dsp:spPr>
        <a:xfrm>
          <a:off x="986123" y="1155378"/>
          <a:ext cx="1812673" cy="769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Constructing a dynamic URL.</a:t>
          </a:r>
        </a:p>
      </dsp:txBody>
      <dsp:txXfrm>
        <a:off x="986123" y="1155378"/>
        <a:ext cx="1812673" cy="769012"/>
      </dsp:txXfrm>
    </dsp:sp>
    <dsp:sp modelId="{0B50FC31-D400-4064-9300-24AF55251DEC}">
      <dsp:nvSpPr>
        <dsp:cNvPr id="0" name=""/>
        <dsp:cNvSpPr/>
      </dsp:nvSpPr>
      <dsp:spPr>
        <a:xfrm>
          <a:off x="3114640" y="1155378"/>
          <a:ext cx="769012" cy="7690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4F7F9-E668-4CA6-9C76-B233DA647D70}">
      <dsp:nvSpPr>
        <dsp:cNvPr id="0" name=""/>
        <dsp:cNvSpPr/>
      </dsp:nvSpPr>
      <dsp:spPr>
        <a:xfrm>
          <a:off x="3276133" y="1316871"/>
          <a:ext cx="446027" cy="446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0291C-21B8-466B-810D-E0147D473AD6}">
      <dsp:nvSpPr>
        <dsp:cNvPr id="0" name=""/>
        <dsp:cNvSpPr/>
      </dsp:nvSpPr>
      <dsp:spPr>
        <a:xfrm>
          <a:off x="4048442" y="1155378"/>
          <a:ext cx="1812673" cy="769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Parsing complex JSON data and storing the parsed data to a local object.</a:t>
          </a:r>
        </a:p>
      </dsp:txBody>
      <dsp:txXfrm>
        <a:off x="4048442" y="1155378"/>
        <a:ext cx="1812673" cy="769012"/>
      </dsp:txXfrm>
    </dsp:sp>
    <dsp:sp modelId="{A03C8F9B-299B-4A0A-9E41-7FC4EA3725A6}">
      <dsp:nvSpPr>
        <dsp:cNvPr id="0" name=""/>
        <dsp:cNvSpPr/>
      </dsp:nvSpPr>
      <dsp:spPr>
        <a:xfrm>
          <a:off x="52321" y="2712696"/>
          <a:ext cx="769012" cy="7690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5C78B-C98B-4A1F-AD8A-177E3AC01CE4}">
      <dsp:nvSpPr>
        <dsp:cNvPr id="0" name=""/>
        <dsp:cNvSpPr/>
      </dsp:nvSpPr>
      <dsp:spPr>
        <a:xfrm>
          <a:off x="213814" y="2874189"/>
          <a:ext cx="446027" cy="446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D3C7F-C69F-4C0D-B30D-8E9F8E54B0FD}">
      <dsp:nvSpPr>
        <dsp:cNvPr id="0" name=""/>
        <dsp:cNvSpPr/>
      </dsp:nvSpPr>
      <dsp:spPr>
        <a:xfrm>
          <a:off x="986123" y="2712696"/>
          <a:ext cx="1812673" cy="769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Using completion handlers to send parsed JSON data to a view controller.</a:t>
          </a:r>
        </a:p>
      </dsp:txBody>
      <dsp:txXfrm>
        <a:off x="986123" y="2712696"/>
        <a:ext cx="1812673" cy="769012"/>
      </dsp:txXfrm>
    </dsp:sp>
    <dsp:sp modelId="{47B46183-318A-4CFF-8009-7386E5B9573C}">
      <dsp:nvSpPr>
        <dsp:cNvPr id="0" name=""/>
        <dsp:cNvSpPr/>
      </dsp:nvSpPr>
      <dsp:spPr>
        <a:xfrm>
          <a:off x="3114640" y="2712696"/>
          <a:ext cx="769012" cy="7690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04FEB-A42B-4550-9290-08279785A8BE}">
      <dsp:nvSpPr>
        <dsp:cNvPr id="0" name=""/>
        <dsp:cNvSpPr/>
      </dsp:nvSpPr>
      <dsp:spPr>
        <a:xfrm>
          <a:off x="3276133" y="2874189"/>
          <a:ext cx="446027" cy="4460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55E10-3C68-4603-88B5-7D12FDC05E62}">
      <dsp:nvSpPr>
        <dsp:cNvPr id="0" name=""/>
        <dsp:cNvSpPr/>
      </dsp:nvSpPr>
      <dsp:spPr>
        <a:xfrm>
          <a:off x="4048442" y="2712696"/>
          <a:ext cx="1812673" cy="769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Standardizing the names and providing auto layouts</a:t>
          </a:r>
          <a:endParaRPr lang="en-US" sz="1300" kern="1200" dirty="0"/>
        </a:p>
      </dsp:txBody>
      <dsp:txXfrm>
        <a:off x="4048442" y="2712696"/>
        <a:ext cx="1812673" cy="769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69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03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0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5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1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9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9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6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5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2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71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lufthansa.com/docs/read/api_basics/Getting_Start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20E2E-0D40-4315-A5B7-1C7576398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-1" b="15728"/>
          <a:stretch/>
        </p:blipFill>
        <p:spPr>
          <a:xfrm>
            <a:off x="-301" y="1144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7C200-91BB-43DD-A782-14CEBEA6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76" y="1156212"/>
            <a:ext cx="3232413" cy="2683990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lawik Light" panose="020B0502040204020203" pitchFamily="34" charset="0"/>
              </a:rPr>
              <a:t>Flighty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AF5CB3D-A61D-4A0C-A42F-65A76940C642}"/>
              </a:ext>
            </a:extLst>
          </p:cNvPr>
          <p:cNvSpPr txBox="1">
            <a:spLocks/>
          </p:cNvSpPr>
          <p:nvPr/>
        </p:nvSpPr>
        <p:spPr>
          <a:xfrm>
            <a:off x="394205" y="4072446"/>
            <a:ext cx="4260091" cy="1592374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tx2"/>
                </a:solidFill>
                <a:latin typeface="Selawik Light" panose="020B0502040204020203" pitchFamily="34" charset="0"/>
                <a:cs typeface="Calibri" panose="020F0502020204030204" pitchFamily="34" charset="0"/>
              </a:rPr>
              <a:t>Group Nameless-</a:t>
            </a:r>
          </a:p>
          <a:p>
            <a:endParaRPr lang="en-US" sz="1600" b="1" dirty="0">
              <a:solidFill>
                <a:schemeClr val="tx2"/>
              </a:solidFill>
              <a:latin typeface="Selawik Light" panose="020B0502040204020203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Selawik Light" panose="020B0502040204020203" pitchFamily="34" charset="0"/>
                <a:cs typeface="Calibri" panose="020F0502020204030204" pitchFamily="34" charset="0"/>
              </a:rPr>
              <a:t>Hari Kishore Thadisetti – 1805237</a:t>
            </a:r>
            <a:endParaRPr lang="en-US" sz="4800" b="1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726C5C5-4299-43B2-AF45-F85A9A64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396" y="6445407"/>
            <a:ext cx="2972738" cy="361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* An iOS app for Flight Enquiries. 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384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Problems faced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ontent Placeholder 3">
            <a:extLst>
              <a:ext uri="{FF2B5EF4-FFF2-40B4-BE49-F238E27FC236}">
                <a16:creationId xmlns:a16="http://schemas.microsoft.com/office/drawing/2014/main" id="{AAC50CEE-1F5B-4A0F-AA31-6B7FA2A6B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38376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397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Lessons Learnt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4087E-5BBB-49B8-A767-2BC33ADDA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en-US" dirty="0"/>
              <a:t>Constructing a dynamic URL using string interpolation.</a:t>
            </a:r>
          </a:p>
          <a:p>
            <a:r>
              <a:rPr lang="en-US" dirty="0"/>
              <a:t>Assigning API token to the URL using URL headers.</a:t>
            </a:r>
          </a:p>
          <a:p>
            <a:r>
              <a:rPr lang="en-US" dirty="0"/>
              <a:t>Parsing complex JSON data to simplified dictionaries, store them in structured arrays and pass them to respective VC’s using completion handlers.</a:t>
            </a:r>
          </a:p>
          <a:p>
            <a:r>
              <a:rPr lang="en-US" dirty="0"/>
              <a:t>Improved overall understanding of REST API’S, JSON, </a:t>
            </a:r>
            <a:r>
              <a:rPr lang="en-US" dirty="0" err="1"/>
              <a:t>Xcode</a:t>
            </a:r>
            <a:r>
              <a:rPr lang="en-US" dirty="0"/>
              <a:t> and Swift.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2" name="Graphic 59" descr="Processor">
            <a:extLst>
              <a:ext uri="{FF2B5EF4-FFF2-40B4-BE49-F238E27FC236}">
                <a16:creationId xmlns:a16="http://schemas.microsoft.com/office/drawing/2014/main" id="{75CD288E-B2F0-475B-93F1-4E601DAAD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6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20E2E-0D40-4315-A5B7-1C7576398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-1" b="15728"/>
          <a:stretch/>
        </p:blipFill>
        <p:spPr>
          <a:xfrm>
            <a:off x="-301" y="-1143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7C200-91BB-43DD-A782-14CEBEA6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52" y="1314709"/>
            <a:ext cx="3955399" cy="2683990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lawik Light" panose="020B0502040204020203" pitchFamily="34" charset="0"/>
              </a:rPr>
              <a:t>Thank you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AF5CB3D-A61D-4A0C-A42F-65A76940C642}"/>
              </a:ext>
            </a:extLst>
          </p:cNvPr>
          <p:cNvSpPr txBox="1">
            <a:spLocks/>
          </p:cNvSpPr>
          <p:nvPr/>
        </p:nvSpPr>
        <p:spPr>
          <a:xfrm>
            <a:off x="2907869" y="2406325"/>
            <a:ext cx="3465310" cy="1592374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400" b="1" dirty="0">
                <a:solidFill>
                  <a:schemeClr val="tx2"/>
                </a:solidFill>
                <a:latin typeface="Selawik Light" panose="020B0502040204020203" pitchFamily="34" charset="0"/>
                <a:cs typeface="Calibri" panose="020F0502020204030204" pitchFamily="34" charset="0"/>
              </a:rPr>
              <a:t>Nameless</a:t>
            </a:r>
            <a:endParaRPr lang="en-US" sz="4800" dirty="0">
              <a:latin typeface="Selawik Light" panose="020B0502040204020203" pitchFamily="34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726C5C5-4299-43B2-AF45-F85A9A64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396" y="6445407"/>
            <a:ext cx="2972738" cy="361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* An iOS app for Flight Enquiries. 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7422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3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Contents</a:t>
            </a:r>
          </a:p>
        </p:txBody>
      </p:sp>
      <p:cxnSp>
        <p:nvCxnSpPr>
          <p:cNvPr id="55" name="Straight Connector 15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17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74945CC-B145-48BC-98E3-CB61DE9E2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070761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50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3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Application scope</a:t>
            </a:r>
          </a:p>
        </p:txBody>
      </p:sp>
      <p:cxnSp>
        <p:nvCxnSpPr>
          <p:cNvPr id="55" name="Straight Connector 15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17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4087E-5BBB-49B8-A767-2BC33ADDA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744661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scope</a:t>
            </a:r>
            <a:r>
              <a:rPr lang="en-US" dirty="0"/>
              <a:t> of this application is to provide a simple iOS interface to execute Flight Travel related tasks. The following are the </a:t>
            </a:r>
            <a:r>
              <a:rPr lang="en-US" b="1" dirty="0"/>
              <a:t>features</a:t>
            </a:r>
            <a:r>
              <a:rPr lang="en-US" dirty="0"/>
              <a:t> of </a:t>
            </a:r>
            <a:r>
              <a:rPr lang="en-US" b="1" dirty="0"/>
              <a:t>Flighty</a:t>
            </a:r>
            <a:r>
              <a:rPr lang="en-US" dirty="0"/>
              <a:t>.</a:t>
            </a:r>
          </a:p>
          <a:p>
            <a:r>
              <a:rPr lang="en-US" b="1" dirty="0"/>
              <a:t>Get Flight Status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By Flight Number</a:t>
            </a:r>
            <a:r>
              <a:rPr lang="en-US" dirty="0"/>
              <a:t>: Provide Flight Number and Flight Date to get that particular flight details</a:t>
            </a:r>
          </a:p>
          <a:p>
            <a:pPr lvl="1"/>
            <a:r>
              <a:rPr lang="en-US" b="1" dirty="0"/>
              <a:t>By Flight Route</a:t>
            </a:r>
            <a:r>
              <a:rPr lang="en-US" dirty="0"/>
              <a:t>: Provide IATA codes of Origin Airport, Destination Airport and Search Date to get list of </a:t>
            </a:r>
            <a:r>
              <a:rPr lang="en-US" dirty="0" err="1"/>
              <a:t>FlightNumbers</a:t>
            </a:r>
            <a:r>
              <a:rPr lang="en-US" dirty="0"/>
              <a:t> scheduled between those airports up to 5 months in advance.</a:t>
            </a:r>
          </a:p>
          <a:p>
            <a:pPr lvl="1"/>
            <a:r>
              <a:rPr lang="en-US" b="1" dirty="0"/>
              <a:t>By Arrival Airport</a:t>
            </a:r>
            <a:r>
              <a:rPr lang="en-US" dirty="0"/>
              <a:t>: Provide Arrival Airport IATA code and particular date, time to get flight number list of all the flights arriving at that airport in the next 5 hours.</a:t>
            </a:r>
          </a:p>
          <a:p>
            <a:r>
              <a:rPr lang="en-US" b="1" dirty="0"/>
              <a:t>Get Flight Schedules</a:t>
            </a:r>
            <a:r>
              <a:rPr lang="en-US" dirty="0"/>
              <a:t>: </a:t>
            </a:r>
            <a:r>
              <a:rPr lang="en-US" sz="1800" dirty="0"/>
              <a:t>Provide IATA codes of Origin Airport, Destination Airport and Search Date to get list of </a:t>
            </a:r>
            <a:r>
              <a:rPr lang="en-US" sz="1800" dirty="0" err="1"/>
              <a:t>FlightNumbers</a:t>
            </a:r>
            <a:r>
              <a:rPr lang="en-US" sz="1800" dirty="0"/>
              <a:t> scheduled between those airports up to next 4 hours.</a:t>
            </a:r>
          </a:p>
          <a:p>
            <a:r>
              <a:rPr lang="en-US" b="1" dirty="0"/>
              <a:t>Get Nearest Airports</a:t>
            </a:r>
            <a:r>
              <a:rPr lang="en-US" sz="1800" dirty="0"/>
              <a:t>: Provide the geographical longitude and longitude information to get the 5 nearest airports to that location.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3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72" y="197041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MVC Design</a:t>
            </a:r>
          </a:p>
        </p:txBody>
      </p:sp>
      <p:cxnSp>
        <p:nvCxnSpPr>
          <p:cNvPr id="55" name="Straight Connector 15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17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4087E-5BBB-49B8-A767-2BC33ADDA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7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030FB51-E097-7E4A-8B11-BCEBADC87A4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>
          <a:xfrm>
            <a:off x="688364" y="693419"/>
            <a:ext cx="10746629" cy="59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3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2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Frameworks in use</a:t>
            </a:r>
          </a:p>
        </p:txBody>
      </p:sp>
      <p:cxnSp>
        <p:nvCxnSpPr>
          <p:cNvPr id="72" name="Straight Connector 64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Rectangle 66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4" name="Content Placeholder 3">
            <a:extLst>
              <a:ext uri="{FF2B5EF4-FFF2-40B4-BE49-F238E27FC236}">
                <a16:creationId xmlns:a16="http://schemas.microsoft.com/office/drawing/2014/main" id="{10FF8458-2723-4B0F-B627-2CE4DF89A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60681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51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2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API’S in use</a:t>
            </a:r>
          </a:p>
        </p:txBody>
      </p:sp>
      <p:cxnSp>
        <p:nvCxnSpPr>
          <p:cNvPr id="72" name="Straight Connector 64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Rectangle 66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F67CD-0D88-4FFB-8F63-F05D4D0A3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276" y="1853754"/>
            <a:ext cx="9603275" cy="4740921"/>
          </a:xfrm>
        </p:spPr>
        <p:txBody>
          <a:bodyPr>
            <a:normAutofit/>
          </a:bodyPr>
          <a:lstStyle/>
          <a:p>
            <a:r>
              <a:rPr lang="en-US"/>
              <a:t>This application uses the </a:t>
            </a:r>
            <a:r>
              <a:rPr lang="en-US" b="1"/>
              <a:t>API</a:t>
            </a:r>
            <a:r>
              <a:rPr lang="en-US"/>
              <a:t> provided by </a:t>
            </a:r>
            <a:r>
              <a:rPr lang="en-US" b="1"/>
              <a:t>Lufthansa</a:t>
            </a:r>
            <a:r>
              <a:rPr lang="en-US"/>
              <a:t>.</a:t>
            </a:r>
          </a:p>
          <a:p>
            <a:pPr lvl="1"/>
            <a:r>
              <a:rPr lang="en-US">
                <a:hlinkClick r:id="rId2"/>
              </a:rPr>
              <a:t>https://developer.lufthansa.com/docs/read/api_basics/Getting_Started</a:t>
            </a:r>
            <a:endParaRPr lang="en-US"/>
          </a:p>
          <a:p>
            <a:r>
              <a:rPr lang="en-US"/>
              <a:t>Get Flight Status:</a:t>
            </a:r>
          </a:p>
          <a:p>
            <a:pPr lvl="1"/>
            <a:r>
              <a:rPr lang="en-US"/>
              <a:t>By Flight Number: https://api.lufthansa.com/v1/operations/flightstatus/LH2039/2019-12-11</a:t>
            </a:r>
          </a:p>
          <a:p>
            <a:pPr lvl="1"/>
            <a:r>
              <a:rPr lang="en-US"/>
              <a:t>By Flight Route: https://api.lufthansa.com/v1/operations/flightstatus/route/MUC/FRA/2019-12-11?serviceType=passenger</a:t>
            </a:r>
          </a:p>
          <a:p>
            <a:pPr lvl="1"/>
            <a:r>
              <a:rPr lang="en-US"/>
              <a:t>By Arrival Airport: https://api.lufthansa.com/v1/operations/flightstatus/arrivals/FRA/2019-12-12T05:00</a:t>
            </a:r>
          </a:p>
          <a:p>
            <a:r>
              <a:rPr lang="en-US"/>
              <a:t>Get Flight Schedules: https://api.lufthansa.com/v1/operations/schedules/MUC/FRA/2019-12-12?directFlights=0</a:t>
            </a:r>
            <a:endParaRPr lang="en-US" sz="1800"/>
          </a:p>
          <a:p>
            <a:r>
              <a:rPr lang="en-US"/>
              <a:t>Get Nearest Airports</a:t>
            </a:r>
            <a:r>
              <a:rPr lang="en-US" sz="1800"/>
              <a:t>: https://api.lufthansa.com/v1/references/airports/nearest/51.5,-0.142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2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77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79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Resultant json data</a:t>
            </a:r>
          </a:p>
        </p:txBody>
      </p:sp>
      <p:sp>
        <p:nvSpPr>
          <p:cNvPr id="105" name="Rectangle 8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19508A-C515-4968-A5BA-704BBF7DE778}"/>
              </a:ext>
            </a:extLst>
          </p:cNvPr>
          <p:cNvSpPr txBox="1">
            <a:spLocks/>
          </p:cNvSpPr>
          <p:nvPr/>
        </p:nvSpPr>
        <p:spPr>
          <a:xfrm>
            <a:off x="1451581" y="2015732"/>
            <a:ext cx="352652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700" dirty="0"/>
              <a:t>The resultant JSON data is a complex structured information about a number of flights, airports, arrivals, destinations, time, delays etc..,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A sample JSON structure can be seen in the figure.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Each API has a unique JSON structure and needs to be parsed independently.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06" name="Rectangle 84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85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89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0" name="Straight Connector 91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173D85-9067-44E0-8A08-8F5EBEE6F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348654"/>
              </p:ext>
            </p:extLst>
          </p:nvPr>
        </p:nvGraphicFramePr>
        <p:xfrm>
          <a:off x="5942076" y="976902"/>
          <a:ext cx="5134630" cy="4136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2526">
                  <a:extLst>
                    <a:ext uri="{9D8B030D-6E8A-4147-A177-3AD203B41FA5}">
                      <a16:colId xmlns:a16="http://schemas.microsoft.com/office/drawing/2014/main" val="1236373214"/>
                    </a:ext>
                  </a:extLst>
                </a:gridCol>
                <a:gridCol w="3952104">
                  <a:extLst>
                    <a:ext uri="{9D8B030D-6E8A-4147-A177-3AD203B41FA5}">
                      <a16:colId xmlns:a16="http://schemas.microsoft.com/office/drawing/2014/main" val="1177303753"/>
                    </a:ext>
                  </a:extLst>
                </a:gridCol>
              </a:tblGrid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FlightStatusResource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Root element of flight status response.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3666630408"/>
                  </a:ext>
                </a:extLst>
              </a:tr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.Flights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252766661"/>
                  </a:ext>
                </a:extLst>
              </a:tr>
              <a:tr h="33287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..Flight[] (or) ..Flight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 – n flights matching the request. (in case of single flight in response, "Flight" is object, not array)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830825931"/>
                  </a:ext>
                </a:extLst>
              </a:tr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...Departure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Information on departure of the flight.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3808291041"/>
                  </a:ext>
                </a:extLst>
              </a:tr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....AirportCode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3 letter IATA airport code of the place of origin, e.g. “FRA”.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830475681"/>
                  </a:ext>
                </a:extLst>
              </a:tr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....ScheduledTimeLocal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2516210039"/>
                  </a:ext>
                </a:extLst>
              </a:tr>
              <a:tr h="186995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.....DateTime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Scheduled time of departure in local time of the departure airport.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4247396345"/>
                  </a:ext>
                </a:extLst>
              </a:tr>
              <a:tr h="186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Format: yyyy-MM-ddTHH:mm.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3132064496"/>
                  </a:ext>
                </a:extLst>
              </a:tr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....ScheduledTimeUTC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653193487"/>
                  </a:ext>
                </a:extLst>
              </a:tr>
              <a:tr h="186995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.....DateTime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Scheduled time of departure in UTC time.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761351797"/>
                  </a:ext>
                </a:extLst>
              </a:tr>
              <a:tr h="186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Format: yyyy-MM-ddTHH:mmZ.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133400078"/>
                  </a:ext>
                </a:extLst>
              </a:tr>
              <a:tr h="33287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....EstimatedTimeLocal 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Depending on whether the specified flight has already departed (ActualTimeLocal) 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987327533"/>
                  </a:ext>
                </a:extLst>
              </a:tr>
              <a:tr h="33287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....ActualTimeLocal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is estimated to depart (EstimatedTimeLocal), the corresponding element will be returned.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952572093"/>
                  </a:ext>
                </a:extLst>
              </a:tr>
              <a:tr h="186995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.....DateTime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Estimated time of departure in local time of the departure airport.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687149634"/>
                  </a:ext>
                </a:extLst>
              </a:tr>
              <a:tr h="186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Format: yyyy-MM-ddTHH:mm.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368138481"/>
                  </a:ext>
                </a:extLst>
              </a:tr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....EstimatedTimeUTC 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Depending on whether the specified flight has already departed (ActualTimeUTC) 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06324319"/>
                  </a:ext>
                </a:extLst>
              </a:tr>
              <a:tr h="33287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....ActualTimeUTC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is estimated to depart (EstimatedTimeUTC), the corresponding element will be returned.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3625514660"/>
                  </a:ext>
                </a:extLst>
              </a:tr>
              <a:tr h="186995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.....DateTime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Estimated time of departure in local time of the departure airport.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756061852"/>
                  </a:ext>
                </a:extLst>
              </a:tr>
              <a:tr h="186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Format: yyyy-MM-ddTHH:mmZ.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728942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56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8D3B-F76B-4C1E-B7D7-574D61CB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Screenshots</a:t>
            </a:r>
          </a:p>
        </p:txBody>
      </p:sp>
      <p:pic>
        <p:nvPicPr>
          <p:cNvPr id="5" name="Content Placeholder 4" descr="A picture containing meter&#10;&#10;Description automatically generated">
            <a:extLst>
              <a:ext uri="{FF2B5EF4-FFF2-40B4-BE49-F238E27FC236}">
                <a16:creationId xmlns:a16="http://schemas.microsoft.com/office/drawing/2014/main" id="{50139155-B1C6-4070-B96E-F637171FD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04" y="1659623"/>
            <a:ext cx="2105682" cy="4393858"/>
          </a:xfr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63BCD4C3-8D2B-4D0B-9A05-C6D4773FB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59" y="1659624"/>
            <a:ext cx="2105682" cy="4393857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C346C501-0D57-4377-883B-3CC8C42D0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446" y="1659623"/>
            <a:ext cx="2111450" cy="44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9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8D3B-F76B-4C1E-B7D7-574D61CB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Screenshots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E0BB92-62EF-47B1-B357-CA05B25EF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33" y="1237133"/>
            <a:ext cx="2308153" cy="481634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AF3796-6F1F-4BB8-84AB-E91C0E843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98" y="1237133"/>
            <a:ext cx="2308154" cy="48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330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741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Selawik Light</vt:lpstr>
      <vt:lpstr>Gallery</vt:lpstr>
      <vt:lpstr>Flighty</vt:lpstr>
      <vt:lpstr>Contents</vt:lpstr>
      <vt:lpstr>Application scope</vt:lpstr>
      <vt:lpstr>MVC Design</vt:lpstr>
      <vt:lpstr>Frameworks in use</vt:lpstr>
      <vt:lpstr>API’S in use</vt:lpstr>
      <vt:lpstr>Resultant json data</vt:lpstr>
      <vt:lpstr>Output Screenshots</vt:lpstr>
      <vt:lpstr>Output Screenshots</vt:lpstr>
      <vt:lpstr>Problems faced</vt:lpstr>
      <vt:lpstr>Lessons Learnt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Flighty</dc:title>
  <dc:creator>The Nameless Foe</dc:creator>
  <cp:lastModifiedBy>The Nameless Foe</cp:lastModifiedBy>
  <cp:revision>8</cp:revision>
  <dcterms:created xsi:type="dcterms:W3CDTF">2019-12-12T04:03:13Z</dcterms:created>
  <dcterms:modified xsi:type="dcterms:W3CDTF">2020-05-25T20:30:36Z</dcterms:modified>
</cp:coreProperties>
</file>