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AF5E-8F36-4522-9CCA-CC21350A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EE8CF5-BCE8-42A3-92CC-BBCF72EA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423060-CC6A-4716-8102-BB212D11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6FD138-5D46-4FF9-8744-A5169D10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BD6816-6F0C-4642-A6BB-B3F6CCED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951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15238-90E7-423A-990B-FBDE474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6AF83D-D166-4845-8D47-01BE8D6C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CFAB5-A692-4704-9D5C-9480743B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02573-95B8-4023-B66F-5CF8785D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BBDF73-D028-4E6B-B1D3-CF115E3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4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5A899D-E154-49C5-8F20-01648FEE6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067F52-E788-4075-89D6-87672310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B7DBF-7F36-4CE4-AF63-BD0B583A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1FD581-A21E-4B33-A1FD-7CEC5615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36698-65C3-45FA-8930-30D9F979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08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56CF0-F9A8-4906-B033-B4433392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A589D-F273-483F-B48F-49E1E35B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A7121-D2B5-44FE-8965-7CE9A8A6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200267-FFF2-4098-B408-41CAF5A6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7F605-3C9E-44F4-8530-E5E362B3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98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141C8-1525-4512-94EC-2F52CDC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882D04-B895-4BF0-813D-A84C9C4D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5580F-2753-4FE8-81FF-97611997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63E2-88C8-4AEC-AE09-03384DBB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FC094A-355F-4D86-B590-E9F4DF5E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99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BC510-39B8-4CD1-8E06-08C2AF0A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5421E-0B2A-4CF5-9B25-37033BDF3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6C2CA8-A3CA-49F5-A264-1BCB3EBAB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2D0F7F-0096-469A-8720-A9761065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A64042-A430-47CA-A816-B236D9F1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CD9FF5-0F46-4B0B-9FC7-8B6BCFCC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64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D74F7-270E-47B4-8F93-A891A211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0400F-4DD3-437A-89BF-FE8000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5FB448-100D-4CF6-A086-B62476F55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469FD7-5CAB-4094-B635-35764E002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C844F5-A763-4E78-9296-08498AD18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2F6C7-F59C-4401-A7FA-FFE671A5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A2DBFE-5A5A-44C1-BFD4-7EAF3C72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33CC05-E669-4478-B80C-E42ED011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6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BC58A-865D-4B6A-9EBE-8BE5F53F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520524-AD85-4120-B50A-AA633C33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2C426E-B77A-49F4-8B31-F7950107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B72309-D449-48E7-9272-E82B9949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4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8F4C5A-624E-4BDD-941B-D653F778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474A3C-9394-469C-953D-4334B48C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158A10-3477-43C1-A333-B250EBDC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00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647AD-EEC1-4A68-AEEB-EA90DC98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AF660-929F-42DE-AE6F-9085D23E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62AFE6-A59B-4FEF-B0E2-649FA3545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81A30-8A3F-47C7-8DB2-23A326F5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6DFC1-9E81-40C8-A3B5-74EE49E4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151BE-C81B-4055-A267-A706D951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09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D3936-171F-4E72-B7B8-EC145A79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7A2B7E-082F-4295-AF27-726EC9214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4E15F8-5BE0-419C-BF7C-B836E625A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855F89-4135-43FE-A30B-924951CA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06ECBD-97BA-46A0-B78F-68438EF2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297118-B77C-429B-868F-A413719C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11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EB682D-272F-4B1F-BF2D-F19907CA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FFE60E-B54C-4B09-8952-6F4A2B22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C6296-45B2-44B9-9C29-07F053897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05E1-243A-4596-AB7C-A55B3B680A5E}" type="datetimeFigureOut">
              <a:rPr lang="de-DE" smtClean="0"/>
              <a:t>10.08.2020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2E7A85-5476-43C8-894F-F78021267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4ABF59-22C9-42C7-AC9B-B296109F7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477A8-FC09-4A7C-BB84-73F8720661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91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mp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2.tmp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90.png"/><Relationship Id="rId3" Type="http://schemas.openxmlformats.org/officeDocument/2006/relationships/image" Target="../media/image70.png"/><Relationship Id="rId7" Type="http://schemas.openxmlformats.org/officeDocument/2006/relationships/image" Target="../media/image3.tmp"/><Relationship Id="rId12" Type="http://schemas.openxmlformats.org/officeDocument/2006/relationships/image" Target="../media/image1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40.png"/><Relationship Id="rId5" Type="http://schemas.openxmlformats.org/officeDocument/2006/relationships/image" Target="../media/image90.png"/><Relationship Id="rId10" Type="http://schemas.openxmlformats.org/officeDocument/2006/relationships/image" Target="../media/image4.tmp"/><Relationship Id="rId4" Type="http://schemas.openxmlformats.org/officeDocument/2006/relationships/image" Target="../media/image80.png"/><Relationship Id="rId9" Type="http://schemas.openxmlformats.org/officeDocument/2006/relationships/image" Target="../media/image120.png"/><Relationship Id="rId1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mp"/><Relationship Id="rId13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3.tmp"/><Relationship Id="rId12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5.tmp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9E3F2BC-21A3-4D0D-BB65-2FFB9AB54962}"/>
              </a:ext>
            </a:extLst>
          </p:cNvPr>
          <p:cNvSpPr/>
          <p:nvPr/>
        </p:nvSpPr>
        <p:spPr>
          <a:xfrm>
            <a:off x="3900881" y="1297969"/>
            <a:ext cx="746621" cy="178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 = 8000 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A08ED8-F423-4010-93DF-683CB97D102D}"/>
              </a:ext>
            </a:extLst>
          </p:cNvPr>
          <p:cNvSpPr/>
          <p:nvPr/>
        </p:nvSpPr>
        <p:spPr>
          <a:xfrm>
            <a:off x="5890679" y="1297969"/>
            <a:ext cx="981512" cy="33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 = 2000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3E958F-A518-4413-9DCD-6E04DDD465BC}"/>
              </a:ext>
            </a:extLst>
          </p:cNvPr>
          <p:cNvSpPr/>
          <p:nvPr/>
        </p:nvSpPr>
        <p:spPr>
          <a:xfrm>
            <a:off x="1975469" y="840768"/>
            <a:ext cx="964734" cy="2718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 &gt;= 12000 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1893BA1-4F8D-4721-82C7-8174C90B27A4}"/>
              </a:ext>
            </a:extLst>
          </p:cNvPr>
          <p:cNvCxnSpPr>
            <a:cxnSpLocks/>
            <a:stCxn id="32" idx="3"/>
            <a:endCxn id="4" idx="1"/>
          </p:cNvCxnSpPr>
          <p:nvPr/>
        </p:nvCxnSpPr>
        <p:spPr>
          <a:xfrm flipV="1">
            <a:off x="2940203" y="2190344"/>
            <a:ext cx="960678" cy="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CA6A16F5-64AF-464C-91DD-CAA66F5A317F}"/>
              </a:ext>
            </a:extLst>
          </p:cNvPr>
          <p:cNvSpPr/>
          <p:nvPr/>
        </p:nvSpPr>
        <p:spPr>
          <a:xfrm>
            <a:off x="5890679" y="1778893"/>
            <a:ext cx="981512" cy="33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 = 2000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975031AE-9753-4861-BB03-42CE371B0B1C}"/>
              </a:ext>
            </a:extLst>
          </p:cNvPr>
          <p:cNvSpPr/>
          <p:nvPr/>
        </p:nvSpPr>
        <p:spPr>
          <a:xfrm>
            <a:off x="5890679" y="2259817"/>
            <a:ext cx="981512" cy="33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 = 2000 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5CA713B9-866C-43DF-B220-E45F8880A8C7}"/>
              </a:ext>
            </a:extLst>
          </p:cNvPr>
          <p:cNvSpPr/>
          <p:nvPr/>
        </p:nvSpPr>
        <p:spPr>
          <a:xfrm>
            <a:off x="5890679" y="2740742"/>
            <a:ext cx="981512" cy="33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N = 2000 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9D6431AC-A11A-42B8-9EC3-DD4B0064987B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4647502" y="1464646"/>
            <a:ext cx="1243177" cy="72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8B77DF15-0511-4F84-AE99-279121C6F455}"/>
              </a:ext>
            </a:extLst>
          </p:cNvPr>
          <p:cNvCxnSpPr>
            <a:stCxn id="4" idx="3"/>
            <a:endCxn id="59" idx="1"/>
          </p:cNvCxnSpPr>
          <p:nvPr/>
        </p:nvCxnSpPr>
        <p:spPr>
          <a:xfrm flipV="1">
            <a:off x="4647502" y="1945570"/>
            <a:ext cx="1243177" cy="24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3411A43-E960-4F79-89A9-B762EA6FDD23}"/>
              </a:ext>
            </a:extLst>
          </p:cNvPr>
          <p:cNvCxnSpPr>
            <a:stCxn id="4" idx="3"/>
            <a:endCxn id="60" idx="1"/>
          </p:cNvCxnSpPr>
          <p:nvPr/>
        </p:nvCxnSpPr>
        <p:spPr>
          <a:xfrm>
            <a:off x="4647502" y="2190344"/>
            <a:ext cx="1243177" cy="23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58424114-58CE-43B5-8968-8DC19A5B06E5}"/>
              </a:ext>
            </a:extLst>
          </p:cNvPr>
          <p:cNvCxnSpPr>
            <a:stCxn id="4" idx="3"/>
            <a:endCxn id="61" idx="1"/>
          </p:cNvCxnSpPr>
          <p:nvPr/>
        </p:nvCxnSpPr>
        <p:spPr>
          <a:xfrm>
            <a:off x="4647502" y="2190344"/>
            <a:ext cx="1243177" cy="71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F9DD817-960D-419E-99B9-78DB291EF56E}"/>
              </a:ext>
            </a:extLst>
          </p:cNvPr>
          <p:cNvCxnSpPr>
            <a:cxnSpLocks/>
            <a:stCxn id="22" idx="3"/>
            <a:endCxn id="115" idx="1"/>
          </p:cNvCxnSpPr>
          <p:nvPr/>
        </p:nvCxnSpPr>
        <p:spPr>
          <a:xfrm>
            <a:off x="6872191" y="1464646"/>
            <a:ext cx="1061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Geschweifte Klammer links 114">
            <a:extLst>
              <a:ext uri="{FF2B5EF4-FFF2-40B4-BE49-F238E27FC236}">
                <a16:creationId xmlns:a16="http://schemas.microsoft.com/office/drawing/2014/main" id="{6D7DEDF9-24E1-402E-9FFE-958562417FA1}"/>
              </a:ext>
            </a:extLst>
          </p:cNvPr>
          <p:cNvSpPr/>
          <p:nvPr/>
        </p:nvSpPr>
        <p:spPr>
          <a:xfrm>
            <a:off x="7934174" y="1101797"/>
            <a:ext cx="182880" cy="7256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32FF627A-7395-428C-9FBA-F3AD7C921949}"/>
              </a:ext>
            </a:extLst>
          </p:cNvPr>
          <p:cNvCxnSpPr/>
          <p:nvPr/>
        </p:nvCxnSpPr>
        <p:spPr>
          <a:xfrm>
            <a:off x="3144404" y="725788"/>
            <a:ext cx="0" cy="52501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853920C7-79B9-4FCE-9E63-EDE29B7D2273}"/>
              </a:ext>
            </a:extLst>
          </p:cNvPr>
          <p:cNvCxnSpPr/>
          <p:nvPr/>
        </p:nvCxnSpPr>
        <p:spPr>
          <a:xfrm>
            <a:off x="5346584" y="725788"/>
            <a:ext cx="0" cy="52501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18E6C14A-397C-4988-B008-70E669534004}"/>
              </a:ext>
            </a:extLst>
          </p:cNvPr>
          <p:cNvCxnSpPr/>
          <p:nvPr/>
        </p:nvCxnSpPr>
        <p:spPr>
          <a:xfrm>
            <a:off x="7640204" y="695791"/>
            <a:ext cx="0" cy="52501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Grafik 123" descr="Ein Bild, das Objekt, Zaun enthält.&#10;&#10;Automatisch generierte Beschreibung">
            <a:extLst>
              <a:ext uri="{FF2B5EF4-FFF2-40B4-BE49-F238E27FC236}">
                <a16:creationId xmlns:a16="http://schemas.microsoft.com/office/drawing/2014/main" id="{FE737947-CA03-429E-AEB8-F2CFD176F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97" y="4057132"/>
            <a:ext cx="1598146" cy="1549194"/>
          </a:xfrm>
          <a:prstGeom prst="rect">
            <a:avLst/>
          </a:prstGeom>
        </p:spPr>
      </p:pic>
      <p:pic>
        <p:nvPicPr>
          <p:cNvPr id="126" name="Grafik 125" descr="Ein Bild, das Objekt, Antenne enthält.&#10;&#10;Automatisch generierte Beschreibung">
            <a:extLst>
              <a:ext uri="{FF2B5EF4-FFF2-40B4-BE49-F238E27FC236}">
                <a16:creationId xmlns:a16="http://schemas.microsoft.com/office/drawing/2014/main" id="{2CD91FC0-1579-4B75-AC63-12C1C51AA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70" y="3956668"/>
            <a:ext cx="1865132" cy="1814632"/>
          </a:xfrm>
          <a:prstGeom prst="rect">
            <a:avLst/>
          </a:prstGeom>
        </p:spPr>
      </p:pic>
      <p:pic>
        <p:nvPicPr>
          <p:cNvPr id="128" name="Grafik 127" descr="Ein Bild, das Zaun enthält.&#10;&#10;Automatisch generierte Beschreibung">
            <a:extLst>
              <a:ext uri="{FF2B5EF4-FFF2-40B4-BE49-F238E27FC236}">
                <a16:creationId xmlns:a16="http://schemas.microsoft.com/office/drawing/2014/main" id="{CF71D73D-C3D4-4C99-963F-7FC45C79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349" y="4239954"/>
            <a:ext cx="1542381" cy="944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70314175-3999-468B-A0B4-5C7018EAC008}"/>
                  </a:ext>
                </a:extLst>
              </p:cNvPr>
              <p:cNvSpPr txBox="1"/>
              <p:nvPr/>
            </p:nvSpPr>
            <p:spPr>
              <a:xfrm>
                <a:off x="8092858" y="1297969"/>
                <a:ext cx="984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9" name="Textfeld 128">
                <a:extLst>
                  <a:ext uri="{FF2B5EF4-FFF2-40B4-BE49-F238E27FC236}">
                    <a16:creationId xmlns:a16="http://schemas.microsoft.com/office/drawing/2014/main" id="{70314175-3999-468B-A0B4-5C7018EAC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858" y="1297969"/>
                <a:ext cx="9845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F1108A0-9283-4FA6-8A78-AD9F052E9929}"/>
                  </a:ext>
                </a:extLst>
              </p:cNvPr>
              <p:cNvSpPr txBox="1"/>
              <p:nvPr/>
            </p:nvSpPr>
            <p:spPr>
              <a:xfrm>
                <a:off x="2793677" y="422472"/>
                <a:ext cx="309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de-DE" i="1" smtClean="0">
                          <a:latin typeface="Cambria Math" panose="02040503050406030204" pitchFamily="18" charset="0"/>
                        </a:rPr>
                        <a:t>Geben Sie hier eine Formel ein.</a:t>
                      </a:fl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8F1108A0-9283-4FA6-8A78-AD9F052E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77" y="422472"/>
                <a:ext cx="3097002" cy="276999"/>
              </a:xfrm>
              <a:prstGeom prst="rect">
                <a:avLst/>
              </a:prstGeom>
              <a:blipFill>
                <a:blip r:embed="rId6"/>
                <a:stretch>
                  <a:fillRect l="-1378" r="-1575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8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A5897E-1B9F-48CB-88D5-6684F5EBEC1E}"/>
              </a:ext>
            </a:extLst>
          </p:cNvPr>
          <p:cNvGrpSpPr/>
          <p:nvPr/>
        </p:nvGrpSpPr>
        <p:grpSpPr>
          <a:xfrm>
            <a:off x="2386983" y="-1498963"/>
            <a:ext cx="7179908" cy="8036582"/>
            <a:chOff x="2386983" y="-1498963"/>
            <a:chExt cx="7179908" cy="8036582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6B2CF43E-AA5D-417B-892D-FE5F9C1E62CF}"/>
                </a:ext>
              </a:extLst>
            </p:cNvPr>
            <p:cNvSpPr/>
            <p:nvPr/>
          </p:nvSpPr>
          <p:spPr>
            <a:xfrm>
              <a:off x="2386983" y="-1498963"/>
              <a:ext cx="7156435" cy="8036582"/>
            </a:xfrm>
            <a:prstGeom prst="roundRect">
              <a:avLst>
                <a:gd name="adj" fmla="val 310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7D393FF4-742A-4D02-BA80-5A6EF5C2850D}"/>
                </a:ext>
              </a:extLst>
            </p:cNvPr>
            <p:cNvSpPr/>
            <p:nvPr/>
          </p:nvSpPr>
          <p:spPr>
            <a:xfrm>
              <a:off x="2501445" y="-1040272"/>
              <a:ext cx="2593916" cy="1207797"/>
            </a:xfrm>
            <a:prstGeom prst="roundRect">
              <a:avLst>
                <a:gd name="adj" fmla="val 310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Rechteck: abgerundete Ecken 183">
              <a:extLst>
                <a:ext uri="{FF2B5EF4-FFF2-40B4-BE49-F238E27FC236}">
                  <a16:creationId xmlns:a16="http://schemas.microsoft.com/office/drawing/2014/main" id="{44E8045D-64B8-4633-AA11-10E224602172}"/>
                </a:ext>
              </a:extLst>
            </p:cNvPr>
            <p:cNvSpPr/>
            <p:nvPr/>
          </p:nvSpPr>
          <p:spPr>
            <a:xfrm>
              <a:off x="2501445" y="320381"/>
              <a:ext cx="6950984" cy="2374744"/>
            </a:xfrm>
            <a:prstGeom prst="roundRect">
              <a:avLst>
                <a:gd name="adj" fmla="val 31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669381CC-5A6F-4848-900B-DF0590E7330B}"/>
                </a:ext>
              </a:extLst>
            </p:cNvPr>
            <p:cNvSpPr/>
            <p:nvPr/>
          </p:nvSpPr>
          <p:spPr>
            <a:xfrm>
              <a:off x="5106516" y="-1040272"/>
              <a:ext cx="3603289" cy="1207797"/>
            </a:xfrm>
            <a:prstGeom prst="roundRect">
              <a:avLst>
                <a:gd name="adj" fmla="val 310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63E958F-A518-4413-9DCD-6E04DDD465BC}"/>
                </a:ext>
              </a:extLst>
            </p:cNvPr>
            <p:cNvSpPr/>
            <p:nvPr/>
          </p:nvSpPr>
          <p:spPr>
            <a:xfrm>
              <a:off x="2782813" y="-908159"/>
              <a:ext cx="57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pic>
          <p:nvPicPr>
            <p:cNvPr id="126" name="Grafik 125" descr="Ein Bild, das Objekt, Antenne enthält.&#10;&#10;Automatisch generierte Beschreibung">
              <a:extLst>
                <a:ext uri="{FF2B5EF4-FFF2-40B4-BE49-F238E27FC236}">
                  <a16:creationId xmlns:a16="http://schemas.microsoft.com/office/drawing/2014/main" id="{2CD91FC0-1579-4B75-AC63-12C1C51A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995" y="845093"/>
              <a:ext cx="1341482" cy="895467"/>
            </a:xfrm>
            <a:prstGeom prst="rect">
              <a:avLst/>
            </a:prstGeom>
          </p:spPr>
        </p:pic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E7CFF87-3481-4422-9535-6E88F6348296}"/>
                </a:ext>
              </a:extLst>
            </p:cNvPr>
            <p:cNvCxnSpPr>
              <a:cxnSpLocks/>
            </p:cNvCxnSpPr>
            <p:nvPr/>
          </p:nvCxnSpPr>
          <p:spPr>
            <a:xfrm>
              <a:off x="2782813" y="-1138232"/>
              <a:ext cx="57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C30F532-D66F-4C0F-B1CB-2978054DB1B6}"/>
                    </a:ext>
                  </a:extLst>
                </p:cNvPr>
                <p:cNvSpPr txBox="1"/>
                <p:nvPr/>
              </p:nvSpPr>
              <p:spPr>
                <a:xfrm>
                  <a:off x="5188517" y="-1391578"/>
                  <a:ext cx="116884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&gt;12000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C30F532-D66F-4C0F-B1CB-2978054DB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517" y="-1391578"/>
                  <a:ext cx="116884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083" r="-3125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DC8548E-8B20-4033-9C7D-A8B13D8D30B4}"/>
                </a:ext>
              </a:extLst>
            </p:cNvPr>
            <p:cNvSpPr/>
            <p:nvPr/>
          </p:nvSpPr>
          <p:spPr>
            <a:xfrm>
              <a:off x="7684486" y="-908159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48DF364E-0779-4039-A813-366F7B2B8B14}"/>
                    </a:ext>
                  </a:extLst>
                </p:cNvPr>
                <p:cNvSpPr txBox="1"/>
                <p:nvPr/>
              </p:nvSpPr>
              <p:spPr>
                <a:xfrm>
                  <a:off x="7771281" y="-640492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48DF364E-0779-4039-A813-366F7B2B8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281" y="-640492"/>
                  <a:ext cx="73635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3306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DCB6C75-40B4-47AC-A9F5-E58E448A643C}"/>
                </a:ext>
              </a:extLst>
            </p:cNvPr>
            <p:cNvSpPr/>
            <p:nvPr/>
          </p:nvSpPr>
          <p:spPr>
            <a:xfrm>
              <a:off x="6821366" y="-908159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961FE8A6-A568-4B07-8600-C94E910CEE14}"/>
                    </a:ext>
                  </a:extLst>
                </p:cNvPr>
                <p:cNvSpPr txBox="1"/>
                <p:nvPr/>
              </p:nvSpPr>
              <p:spPr>
                <a:xfrm>
                  <a:off x="6908161" y="-640492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961FE8A6-A568-4B07-8600-C94E910CE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8161" y="-640492"/>
                  <a:ext cx="73635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479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C49CCD4-5A6E-4A40-8DB4-8B7167804FB0}"/>
                </a:ext>
              </a:extLst>
            </p:cNvPr>
            <p:cNvSpPr/>
            <p:nvPr/>
          </p:nvSpPr>
          <p:spPr>
            <a:xfrm>
              <a:off x="5962721" y="-908159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9395291-966F-4D24-8839-1903D77C72A9}"/>
                    </a:ext>
                  </a:extLst>
                </p:cNvPr>
                <p:cNvSpPr txBox="1"/>
                <p:nvPr/>
              </p:nvSpPr>
              <p:spPr>
                <a:xfrm>
                  <a:off x="6049516" y="-640492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9395291-966F-4D24-8839-1903D77C7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516" y="-640492"/>
                  <a:ext cx="736355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479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261A592-F3D9-4F51-8906-1F51A7762D44}"/>
                </a:ext>
              </a:extLst>
            </p:cNvPr>
            <p:cNvSpPr/>
            <p:nvPr/>
          </p:nvSpPr>
          <p:spPr>
            <a:xfrm>
              <a:off x="5101722" y="-908159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8E396F1E-E7E2-431C-8BBA-DA400B503BB9}"/>
                    </a:ext>
                  </a:extLst>
                </p:cNvPr>
                <p:cNvSpPr txBox="1"/>
                <p:nvPr/>
              </p:nvSpPr>
              <p:spPr>
                <a:xfrm>
                  <a:off x="5188517" y="-640492"/>
                  <a:ext cx="7327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8E396F1E-E7E2-431C-8BBA-DA400B503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517" y="-640492"/>
                  <a:ext cx="732765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500" r="-500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F3594CAC-549B-4A72-AE58-146B726EAF62}"/>
                </a:ext>
              </a:extLst>
            </p:cNvPr>
            <p:cNvSpPr txBox="1"/>
            <p:nvPr/>
          </p:nvSpPr>
          <p:spPr>
            <a:xfrm>
              <a:off x="2510477" y="-140252"/>
              <a:ext cx="1613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Calibration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A852524-0057-4210-B4B9-5335720B646A}"/>
                </a:ext>
              </a:extLst>
            </p:cNvPr>
            <p:cNvSpPr txBox="1"/>
            <p:nvPr/>
          </p:nvSpPr>
          <p:spPr>
            <a:xfrm>
              <a:off x="7547148" y="-154894"/>
              <a:ext cx="1309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Measurements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487A759-25AA-4F23-9DB3-A724087357D1}"/>
                </a:ext>
              </a:extLst>
            </p:cNvPr>
            <p:cNvSpPr txBox="1"/>
            <p:nvPr/>
          </p:nvSpPr>
          <p:spPr>
            <a:xfrm>
              <a:off x="8459293" y="2212978"/>
              <a:ext cx="1107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Processing &amp; Evaluation</a:t>
              </a:r>
            </a:p>
          </p:txBody>
        </p:sp>
        <p:pic>
          <p:nvPicPr>
            <p:cNvPr id="77" name="Grafik 76" descr="Ein Bild, das Zaun enthält.&#10;&#10;Automatisch generierte Beschreibung">
              <a:extLst>
                <a:ext uri="{FF2B5EF4-FFF2-40B4-BE49-F238E27FC236}">
                  <a16:creationId xmlns:a16="http://schemas.microsoft.com/office/drawing/2014/main" id="{613966C2-1C68-4762-A7F6-B123A2905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43"/>
            <a:stretch/>
          </p:blipFill>
          <p:spPr>
            <a:xfrm>
              <a:off x="5233657" y="1778889"/>
              <a:ext cx="1273670" cy="850200"/>
            </a:xfrm>
            <a:prstGeom prst="rect">
              <a:avLst/>
            </a:prstGeom>
          </p:spPr>
        </p:pic>
        <p:cxnSp>
          <p:nvCxnSpPr>
            <p:cNvPr id="92" name="Gerade Verbindung mit Pfeil 91">
              <a:extLst>
                <a:ext uri="{FF2B5EF4-FFF2-40B4-BE49-F238E27FC236}">
                  <a16:creationId xmlns:a16="http://schemas.microsoft.com/office/drawing/2014/main" id="{92E7986C-4E88-4CBC-8E95-7EC0833F2FFB}"/>
                </a:ext>
              </a:extLst>
            </p:cNvPr>
            <p:cNvCxnSpPr>
              <a:cxnSpLocks/>
              <a:stCxn id="126" idx="3"/>
              <a:endCxn id="110" idx="1"/>
            </p:cNvCxnSpPr>
            <p:nvPr/>
          </p:nvCxnSpPr>
          <p:spPr>
            <a:xfrm>
              <a:off x="4309477" y="1292827"/>
              <a:ext cx="924180" cy="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Grafik 109" descr="Ein Bild, das Zaun enthält.&#10;&#10;Automatisch generierte Beschreibung">
              <a:extLst>
                <a:ext uri="{FF2B5EF4-FFF2-40B4-BE49-F238E27FC236}">
                  <a16:creationId xmlns:a16="http://schemas.microsoft.com/office/drawing/2014/main" id="{A8A38B51-475A-4C00-9678-15E06B7C76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1">
                  <a:lumMod val="95000"/>
                  <a:lumOff val="5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5"/>
            <a:stretch/>
          </p:blipFill>
          <p:spPr>
            <a:xfrm>
              <a:off x="5233657" y="845094"/>
              <a:ext cx="1273670" cy="895467"/>
            </a:xfrm>
            <a:prstGeom prst="rect">
              <a:avLst/>
            </a:prstGeom>
          </p:spPr>
        </p:pic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E9CADE11-31DB-4B96-937B-D105AB84ADDA}"/>
                </a:ext>
              </a:extLst>
            </p:cNvPr>
            <p:cNvSpPr/>
            <p:nvPr/>
          </p:nvSpPr>
          <p:spPr>
            <a:xfrm>
              <a:off x="7201373" y="730176"/>
              <a:ext cx="1231424" cy="1125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39" name="Verbinder: gewinkelt 138">
              <a:extLst>
                <a:ext uri="{FF2B5EF4-FFF2-40B4-BE49-F238E27FC236}">
                  <a16:creationId xmlns:a16="http://schemas.microsoft.com/office/drawing/2014/main" id="{E0120471-5248-487B-ACD6-27510FED90DF}"/>
                </a:ext>
              </a:extLst>
            </p:cNvPr>
            <p:cNvCxnSpPr>
              <a:cxnSpLocks/>
              <a:stCxn id="110" idx="3"/>
              <a:endCxn id="180" idx="1"/>
            </p:cNvCxnSpPr>
            <p:nvPr/>
          </p:nvCxnSpPr>
          <p:spPr>
            <a:xfrm flipV="1">
              <a:off x="6507327" y="1290358"/>
              <a:ext cx="745874" cy="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Verbinder: gewinkelt 140">
              <a:extLst>
                <a:ext uri="{FF2B5EF4-FFF2-40B4-BE49-F238E27FC236}">
                  <a16:creationId xmlns:a16="http://schemas.microsoft.com/office/drawing/2014/main" id="{A59E8E66-9EBB-498F-A075-F3A717C4065B}"/>
                </a:ext>
              </a:extLst>
            </p:cNvPr>
            <p:cNvCxnSpPr>
              <a:cxnSpLocks/>
              <a:stCxn id="77" idx="3"/>
              <a:endCxn id="179" idx="2"/>
            </p:cNvCxnSpPr>
            <p:nvPr/>
          </p:nvCxnSpPr>
          <p:spPr>
            <a:xfrm flipV="1">
              <a:off x="6507327" y="1837743"/>
              <a:ext cx="1352914" cy="3662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9DD9CE95-0CB9-4CCC-AA70-1CDA1CD44038}"/>
                </a:ext>
              </a:extLst>
            </p:cNvPr>
            <p:cNvGrpSpPr/>
            <p:nvPr/>
          </p:nvGrpSpPr>
          <p:grpSpPr>
            <a:xfrm>
              <a:off x="7474659" y="922246"/>
              <a:ext cx="770122" cy="682840"/>
              <a:chOff x="5634081" y="2833788"/>
              <a:chExt cx="770122" cy="682840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8CF378DD-59AB-4899-92BF-B92FAAFBE64B}"/>
                  </a:ext>
                </a:extLst>
              </p:cNvPr>
              <p:cNvSpPr/>
              <p:nvPr/>
            </p:nvSpPr>
            <p:spPr>
              <a:xfrm rot="19126011">
                <a:off x="5634081" y="3104180"/>
                <a:ext cx="770122" cy="1592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2" name="Gerade Verbindung mit Pfeil 151">
                <a:extLst>
                  <a:ext uri="{FF2B5EF4-FFF2-40B4-BE49-F238E27FC236}">
                    <a16:creationId xmlns:a16="http://schemas.microsoft.com/office/drawing/2014/main" id="{6588E823-3BBB-48BE-87A5-F820DED7BB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6224" y="2833788"/>
                <a:ext cx="0" cy="682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mit Pfeil 152">
                <a:extLst>
                  <a:ext uri="{FF2B5EF4-FFF2-40B4-BE49-F238E27FC236}">
                    <a16:creationId xmlns:a16="http://schemas.microsoft.com/office/drawing/2014/main" id="{DB95496A-29C5-42A0-8EB2-3626577A2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1776" y="3448048"/>
                <a:ext cx="70593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feld 160">
                  <a:extLst>
                    <a:ext uri="{FF2B5EF4-FFF2-40B4-BE49-F238E27FC236}">
                      <a16:creationId xmlns:a16="http://schemas.microsoft.com/office/drawing/2014/main" id="{FF5FE7EE-993F-45D5-BBA2-1BBCDAB0D025}"/>
                    </a:ext>
                  </a:extLst>
                </p:cNvPr>
                <p:cNvSpPr txBox="1"/>
                <p:nvPr/>
              </p:nvSpPr>
              <p:spPr>
                <a:xfrm>
                  <a:off x="4343927" y="1078446"/>
                  <a:ext cx="83394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𝐹𝐹𝑇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𝐼𝐹𝐹𝑇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161" name="Textfeld 160">
                  <a:extLst>
                    <a:ext uri="{FF2B5EF4-FFF2-40B4-BE49-F238E27FC236}">
                      <a16:creationId xmlns:a16="http://schemas.microsoft.com/office/drawing/2014/main" id="{FF5FE7EE-993F-45D5-BBA2-1BBCDAB0D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927" y="1078446"/>
                  <a:ext cx="833946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4412" r="-4412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E31A9699-B95C-4747-871A-33383FA00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643" y="1290358"/>
              <a:ext cx="524332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feld 177">
                  <a:extLst>
                    <a:ext uri="{FF2B5EF4-FFF2-40B4-BE49-F238E27FC236}">
                      <a16:creationId xmlns:a16="http://schemas.microsoft.com/office/drawing/2014/main" id="{7B60F908-2080-47EF-8882-8080228BD80F}"/>
                    </a:ext>
                  </a:extLst>
                </p:cNvPr>
                <p:cNvSpPr txBox="1"/>
                <p:nvPr/>
              </p:nvSpPr>
              <p:spPr>
                <a:xfrm>
                  <a:off x="8788431" y="1200927"/>
                  <a:ext cx="1374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8" name="Textfeld 177">
                  <a:extLst>
                    <a:ext uri="{FF2B5EF4-FFF2-40B4-BE49-F238E27FC236}">
                      <a16:creationId xmlns:a16="http://schemas.microsoft.com/office/drawing/2014/main" id="{7B60F908-2080-47EF-8882-8080228BD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31" y="1200927"/>
                  <a:ext cx="13747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feld 178">
                  <a:extLst>
                    <a:ext uri="{FF2B5EF4-FFF2-40B4-BE49-F238E27FC236}">
                      <a16:creationId xmlns:a16="http://schemas.microsoft.com/office/drawing/2014/main" id="{7BD75C55-B86F-4ED7-A415-B98878FD1A5F}"/>
                    </a:ext>
                  </a:extLst>
                </p:cNvPr>
                <p:cNvSpPr txBox="1"/>
                <p:nvPr/>
              </p:nvSpPr>
              <p:spPr>
                <a:xfrm>
                  <a:off x="7777238" y="1560744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79" name="Textfeld 178">
                  <a:extLst>
                    <a:ext uri="{FF2B5EF4-FFF2-40B4-BE49-F238E27FC236}">
                      <a16:creationId xmlns:a16="http://schemas.microsoft.com/office/drawing/2014/main" id="{7BD75C55-B86F-4ED7-A415-B98878FD1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7238" y="1560744"/>
                  <a:ext cx="16600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C7E73508-175E-43BA-A800-2A1D41E6A9BF}"/>
                    </a:ext>
                  </a:extLst>
                </p:cNvPr>
                <p:cNvSpPr txBox="1"/>
                <p:nvPr/>
              </p:nvSpPr>
              <p:spPr>
                <a:xfrm>
                  <a:off x="7253201" y="1151858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80" name="Textfeld 179">
                  <a:extLst>
                    <a:ext uri="{FF2B5EF4-FFF2-40B4-BE49-F238E27FC236}">
                      <a16:creationId xmlns:a16="http://schemas.microsoft.com/office/drawing/2014/main" id="{C7E73508-175E-43BA-A800-2A1D41E6A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3201" y="1151858"/>
                  <a:ext cx="193194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0446F0D-9CDC-47D3-8C51-750CAC731C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07308" y="782406"/>
              <a:ext cx="2392147" cy="451018"/>
            </a:xfrm>
            <a:prstGeom prst="bentConnector4">
              <a:avLst>
                <a:gd name="adj1" fmla="val 27179"/>
                <a:gd name="adj2" fmla="val 67232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Verbinder: gewinkelt 33">
              <a:extLst>
                <a:ext uri="{FF2B5EF4-FFF2-40B4-BE49-F238E27FC236}">
                  <a16:creationId xmlns:a16="http://schemas.microsoft.com/office/drawing/2014/main" id="{7D4BF4A9-4E24-473F-B8DB-F3CDCC89B39E}"/>
                </a:ext>
              </a:extLst>
            </p:cNvPr>
            <p:cNvCxnSpPr>
              <a:cxnSpLocks/>
              <a:stCxn id="65" idx="2"/>
              <a:endCxn id="126" idx="1"/>
            </p:cNvCxnSpPr>
            <p:nvPr/>
          </p:nvCxnSpPr>
          <p:spPr>
            <a:xfrm rot="5400000">
              <a:off x="3510284" y="-730447"/>
              <a:ext cx="1480986" cy="2565563"/>
            </a:xfrm>
            <a:prstGeom prst="bentConnector4">
              <a:avLst>
                <a:gd name="adj1" fmla="val 50963"/>
                <a:gd name="adj2" fmla="val 110766"/>
              </a:avLst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2821FE52-3E0C-4024-96D1-506061B4FD9A}"/>
                </a:ext>
              </a:extLst>
            </p:cNvPr>
            <p:cNvSpPr/>
            <p:nvPr/>
          </p:nvSpPr>
          <p:spPr>
            <a:xfrm>
              <a:off x="4756064" y="4022760"/>
              <a:ext cx="2679871" cy="2325132"/>
            </a:xfrm>
            <a:prstGeom prst="roundRect">
              <a:avLst>
                <a:gd name="adj" fmla="val 31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DC62101D-80C1-4063-B2BA-F74391A755B2}"/>
                    </a:ext>
                  </a:extLst>
                </p:cNvPr>
                <p:cNvSpPr txBox="1"/>
                <p:nvPr/>
              </p:nvSpPr>
              <p:spPr>
                <a:xfrm>
                  <a:off x="2698077" y="783746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DE" b="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DC62101D-80C1-4063-B2BA-F74391A75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077" y="783746"/>
                  <a:ext cx="19319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135C0499-0D67-412F-9A5D-84F3FA447C4F}"/>
                    </a:ext>
                  </a:extLst>
                </p:cNvPr>
                <p:cNvSpPr txBox="1"/>
                <p:nvPr/>
              </p:nvSpPr>
              <p:spPr>
                <a:xfrm>
                  <a:off x="2600335" y="1514577"/>
                  <a:ext cx="153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de-DE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135C0499-0D67-412F-9A5D-84F3FA447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335" y="1514577"/>
                  <a:ext cx="15388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24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469DBB6B-7F07-4BEA-A1DB-1E0CFF8D4B3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441062"/>
            </a:xfrm>
            <a:prstGeom prst="straightConnector1">
              <a:avLst/>
            </a:prstGeom>
            <a:ln w="762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B30B1FE4-E531-4CBE-BFE4-EF83F124AB8B}"/>
                    </a:ext>
                  </a:extLst>
                </p:cNvPr>
                <p:cNvSpPr txBox="1"/>
                <p:nvPr/>
              </p:nvSpPr>
              <p:spPr>
                <a:xfrm>
                  <a:off x="6292849" y="3126890"/>
                  <a:ext cx="212801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𝑅𝑒𝑝𝑒𝑎𝑡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𝑠𝑢𝑏𝑔𝑟𝑜𝑢𝑝𝑠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de-DE" sz="12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𝑜𝑣𝑒𝑟𝑙𝑎𝑦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𝑠𝑡𝑟𝑒𝑠𝑠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𝑠𝑡𝑟𝑎𝑖𝑛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𝑐𝑢𝑟𝑣𝑒𝑠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B30B1FE4-E531-4CBE-BFE4-EF83F124A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849" y="3126890"/>
                  <a:ext cx="212801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3438" r="-287" b="-1475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BD2F785F-EBF2-4F0E-8D3A-E18A25931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9257" y="4157621"/>
              <a:ext cx="0" cy="1860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C83AB282-24AE-43B3-B356-BF7005BB7539}"/>
                </a:ext>
              </a:extLst>
            </p:cNvPr>
            <p:cNvCxnSpPr>
              <a:cxnSpLocks/>
            </p:cNvCxnSpPr>
            <p:nvPr/>
          </p:nvCxnSpPr>
          <p:spPr>
            <a:xfrm>
              <a:off x="5037256" y="5959910"/>
              <a:ext cx="21794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448F44-4300-49A2-A722-948B775D8A3D}"/>
                </a:ext>
              </a:extLst>
            </p:cNvPr>
            <p:cNvSpPr/>
            <p:nvPr/>
          </p:nvSpPr>
          <p:spPr>
            <a:xfrm rot="18967308">
              <a:off x="4800990" y="5117059"/>
              <a:ext cx="2218426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90D6810-BFCC-452F-8A5A-D1757FD7CEC4}"/>
                </a:ext>
              </a:extLst>
            </p:cNvPr>
            <p:cNvSpPr/>
            <p:nvPr/>
          </p:nvSpPr>
          <p:spPr>
            <a:xfrm rot="19312038">
              <a:off x="4896366" y="5253636"/>
              <a:ext cx="2034302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1FBA13ED-8C23-4C68-941C-F06382A5D906}"/>
                </a:ext>
              </a:extLst>
            </p:cNvPr>
            <p:cNvSpPr/>
            <p:nvPr/>
          </p:nvSpPr>
          <p:spPr>
            <a:xfrm rot="19212245">
              <a:off x="4864635" y="5220526"/>
              <a:ext cx="2090389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CFA2E730-78D1-4C7A-813F-F1882A1E5EE3}"/>
                </a:ext>
              </a:extLst>
            </p:cNvPr>
            <p:cNvSpPr/>
            <p:nvPr/>
          </p:nvSpPr>
          <p:spPr>
            <a:xfrm rot="19527434">
              <a:off x="4954841" y="5331316"/>
              <a:ext cx="1965669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3899C4CD-EF6F-4D15-A962-A32F035978A7}"/>
                </a:ext>
              </a:extLst>
            </p:cNvPr>
            <p:cNvSpPr/>
            <p:nvPr/>
          </p:nvSpPr>
          <p:spPr>
            <a:xfrm>
              <a:off x="6041999" y="3235382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875C2331-D01D-4283-87DB-3EEE79950AA1}"/>
                </a:ext>
              </a:extLst>
            </p:cNvPr>
            <p:cNvSpPr/>
            <p:nvPr/>
          </p:nvSpPr>
          <p:spPr>
            <a:xfrm>
              <a:off x="6041975" y="3057731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8B35821-411B-4891-B263-C8F2E5D957F5}"/>
                </a:ext>
              </a:extLst>
            </p:cNvPr>
            <p:cNvSpPr/>
            <p:nvPr/>
          </p:nvSpPr>
          <p:spPr>
            <a:xfrm>
              <a:off x="6041975" y="2877622"/>
              <a:ext cx="108000" cy="108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28E8B844-2EC6-4795-9441-E119A13491AA}"/>
                    </a:ext>
                  </a:extLst>
                </p:cNvPr>
                <p:cNvSpPr txBox="1"/>
                <p:nvPr/>
              </p:nvSpPr>
              <p:spPr>
                <a:xfrm>
                  <a:off x="6011043" y="5974109"/>
                  <a:ext cx="1660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28E8B844-2EC6-4795-9441-E119A1349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1043" y="5974109"/>
                  <a:ext cx="16600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A9E4952D-12D5-4A4C-8FC5-FDE9A9342B0D}"/>
                    </a:ext>
                  </a:extLst>
                </p:cNvPr>
                <p:cNvSpPr txBox="1"/>
                <p:nvPr/>
              </p:nvSpPr>
              <p:spPr>
                <a:xfrm>
                  <a:off x="4849993" y="5007014"/>
                  <a:ext cx="1931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A9E4952D-12D5-4A4C-8FC5-FDE9A9342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993" y="5007014"/>
                  <a:ext cx="19319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355" r="-1612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903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6B2CF43E-AA5D-417B-892D-FE5F9C1E62CF}"/>
              </a:ext>
            </a:extLst>
          </p:cNvPr>
          <p:cNvSpPr/>
          <p:nvPr/>
        </p:nvSpPr>
        <p:spPr>
          <a:xfrm>
            <a:off x="2386983" y="-1498963"/>
            <a:ext cx="7156435" cy="8036582"/>
          </a:xfrm>
          <a:prstGeom prst="roundRect">
            <a:avLst>
              <a:gd name="adj" fmla="val 310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4AA2E2D-8215-4374-A364-148E6E966FC2}"/>
              </a:ext>
            </a:extLst>
          </p:cNvPr>
          <p:cNvSpPr/>
          <p:nvPr/>
        </p:nvSpPr>
        <p:spPr>
          <a:xfrm>
            <a:off x="2487229" y="262359"/>
            <a:ext cx="6950984" cy="6121627"/>
          </a:xfrm>
          <a:prstGeom prst="roundRect">
            <a:avLst>
              <a:gd name="adj" fmla="val 310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7D393FF4-742A-4D02-BA80-5A6EF5C2850D}"/>
              </a:ext>
            </a:extLst>
          </p:cNvPr>
          <p:cNvSpPr/>
          <p:nvPr/>
        </p:nvSpPr>
        <p:spPr>
          <a:xfrm>
            <a:off x="2501445" y="-1040272"/>
            <a:ext cx="2593916" cy="1207797"/>
          </a:xfrm>
          <a:prstGeom prst="roundRect">
            <a:avLst>
              <a:gd name="adj" fmla="val 31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A0446F0D-9CDC-47D3-8C51-750CAC731C41}"/>
              </a:ext>
            </a:extLst>
          </p:cNvPr>
          <p:cNvCxnSpPr>
            <a:cxnSpLocks/>
            <a:endCxn id="77" idx="1"/>
          </p:cNvCxnSpPr>
          <p:nvPr/>
        </p:nvCxnSpPr>
        <p:spPr>
          <a:xfrm rot="5400000">
            <a:off x="2382255" y="1076585"/>
            <a:ext cx="5436188" cy="3442034"/>
          </a:xfrm>
          <a:prstGeom prst="bentConnector4">
            <a:avLst>
              <a:gd name="adj1" fmla="val 6472"/>
              <a:gd name="adj2" fmla="val 117608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: abgerundete Ecken 71">
            <a:extLst>
              <a:ext uri="{FF2B5EF4-FFF2-40B4-BE49-F238E27FC236}">
                <a16:creationId xmlns:a16="http://schemas.microsoft.com/office/drawing/2014/main" id="{669381CC-5A6F-4848-900B-DF0590E7330B}"/>
              </a:ext>
            </a:extLst>
          </p:cNvPr>
          <p:cNvSpPr/>
          <p:nvPr/>
        </p:nvSpPr>
        <p:spPr>
          <a:xfrm>
            <a:off x="5106516" y="-1040272"/>
            <a:ext cx="3603289" cy="1207797"/>
          </a:xfrm>
          <a:prstGeom prst="roundRect">
            <a:avLst>
              <a:gd name="adj" fmla="val 310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63E958F-A518-4413-9DCD-6E04DDD465BC}"/>
              </a:ext>
            </a:extLst>
          </p:cNvPr>
          <p:cNvSpPr/>
          <p:nvPr/>
        </p:nvSpPr>
        <p:spPr>
          <a:xfrm>
            <a:off x="2782813" y="-908159"/>
            <a:ext cx="576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9E7CFF87-3481-4422-9535-6E88F6348296}"/>
              </a:ext>
            </a:extLst>
          </p:cNvPr>
          <p:cNvCxnSpPr>
            <a:cxnSpLocks/>
          </p:cNvCxnSpPr>
          <p:nvPr/>
        </p:nvCxnSpPr>
        <p:spPr>
          <a:xfrm>
            <a:off x="2782813" y="-1138232"/>
            <a:ext cx="57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C30F532-D66F-4C0F-B1CB-2978054DB1B6}"/>
                  </a:ext>
                </a:extLst>
              </p:cNvPr>
              <p:cNvSpPr txBox="1"/>
              <p:nvPr/>
            </p:nvSpPr>
            <p:spPr>
              <a:xfrm>
                <a:off x="5188517" y="-1391578"/>
                <a:ext cx="116884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&gt;12000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6C30F532-D66F-4C0F-B1CB-2978054D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17" y="-1391578"/>
                <a:ext cx="1168845" cy="184666"/>
              </a:xfrm>
              <a:prstGeom prst="rect">
                <a:avLst/>
              </a:prstGeom>
              <a:blipFill>
                <a:blip r:embed="rId2"/>
                <a:stretch>
                  <a:fillRect l="-2083" r="-3125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hteck 54">
            <a:extLst>
              <a:ext uri="{FF2B5EF4-FFF2-40B4-BE49-F238E27FC236}">
                <a16:creationId xmlns:a16="http://schemas.microsoft.com/office/drawing/2014/main" id="{BDC8548E-8B20-4033-9C7D-A8B13D8D30B4}"/>
              </a:ext>
            </a:extLst>
          </p:cNvPr>
          <p:cNvSpPr/>
          <p:nvPr/>
        </p:nvSpPr>
        <p:spPr>
          <a:xfrm>
            <a:off x="7684486" y="-908159"/>
            <a:ext cx="863671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8DF364E-0779-4039-A813-366F7B2B8B14}"/>
                  </a:ext>
                </a:extLst>
              </p:cNvPr>
              <p:cNvSpPr txBox="1"/>
              <p:nvPr/>
            </p:nvSpPr>
            <p:spPr>
              <a:xfrm>
                <a:off x="7771281" y="-640492"/>
                <a:ext cx="7363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8DF364E-0779-4039-A813-366F7B2B8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281" y="-640492"/>
                <a:ext cx="736355" cy="184666"/>
              </a:xfrm>
              <a:prstGeom prst="rect">
                <a:avLst/>
              </a:prstGeom>
              <a:blipFill>
                <a:blip r:embed="rId3"/>
                <a:stretch>
                  <a:fillRect l="-3306" r="-495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hteck 57">
            <a:extLst>
              <a:ext uri="{FF2B5EF4-FFF2-40B4-BE49-F238E27FC236}">
                <a16:creationId xmlns:a16="http://schemas.microsoft.com/office/drawing/2014/main" id="{BDCB6C75-40B4-47AC-A9F5-E58E448A643C}"/>
              </a:ext>
            </a:extLst>
          </p:cNvPr>
          <p:cNvSpPr/>
          <p:nvPr/>
        </p:nvSpPr>
        <p:spPr>
          <a:xfrm>
            <a:off x="6821366" y="-908159"/>
            <a:ext cx="863671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61FE8A6-A568-4B07-8600-C94E910CEE14}"/>
                  </a:ext>
                </a:extLst>
              </p:cNvPr>
              <p:cNvSpPr txBox="1"/>
              <p:nvPr/>
            </p:nvSpPr>
            <p:spPr>
              <a:xfrm>
                <a:off x="6908161" y="-640492"/>
                <a:ext cx="7363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61FE8A6-A568-4B07-8600-C94E910C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161" y="-640492"/>
                <a:ext cx="736355" cy="184666"/>
              </a:xfrm>
              <a:prstGeom prst="rect">
                <a:avLst/>
              </a:prstGeom>
              <a:blipFill>
                <a:blip r:embed="rId4"/>
                <a:stretch>
                  <a:fillRect l="-2479" r="-495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hteck 62">
            <a:extLst>
              <a:ext uri="{FF2B5EF4-FFF2-40B4-BE49-F238E27FC236}">
                <a16:creationId xmlns:a16="http://schemas.microsoft.com/office/drawing/2014/main" id="{7C49CCD4-5A6E-4A40-8DB4-8B7167804FB0}"/>
              </a:ext>
            </a:extLst>
          </p:cNvPr>
          <p:cNvSpPr/>
          <p:nvPr/>
        </p:nvSpPr>
        <p:spPr>
          <a:xfrm>
            <a:off x="5962721" y="-908159"/>
            <a:ext cx="863671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9395291-966F-4D24-8839-1903D77C72A9}"/>
                  </a:ext>
                </a:extLst>
              </p:cNvPr>
              <p:cNvSpPr txBox="1"/>
              <p:nvPr/>
            </p:nvSpPr>
            <p:spPr>
              <a:xfrm>
                <a:off x="6049516" y="-640492"/>
                <a:ext cx="7363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89395291-966F-4D24-8839-1903D77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6" y="-640492"/>
                <a:ext cx="736355" cy="184666"/>
              </a:xfrm>
              <a:prstGeom prst="rect">
                <a:avLst/>
              </a:prstGeom>
              <a:blipFill>
                <a:blip r:embed="rId5"/>
                <a:stretch>
                  <a:fillRect l="-2479" r="-4959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hteck 64">
            <a:extLst>
              <a:ext uri="{FF2B5EF4-FFF2-40B4-BE49-F238E27FC236}">
                <a16:creationId xmlns:a16="http://schemas.microsoft.com/office/drawing/2014/main" id="{F261A592-F3D9-4F51-8906-1F51A7762D44}"/>
              </a:ext>
            </a:extLst>
          </p:cNvPr>
          <p:cNvSpPr/>
          <p:nvPr/>
        </p:nvSpPr>
        <p:spPr>
          <a:xfrm>
            <a:off x="5101722" y="-908159"/>
            <a:ext cx="863671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E396F1E-E7E2-431C-8BBA-DA400B503BB9}"/>
                  </a:ext>
                </a:extLst>
              </p:cNvPr>
              <p:cNvSpPr txBox="1"/>
              <p:nvPr/>
            </p:nvSpPr>
            <p:spPr>
              <a:xfrm>
                <a:off x="5188517" y="-640492"/>
                <a:ext cx="7327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8E396F1E-E7E2-431C-8BBA-DA400B50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517" y="-640492"/>
                <a:ext cx="732765" cy="184666"/>
              </a:xfrm>
              <a:prstGeom prst="rect">
                <a:avLst/>
              </a:prstGeom>
              <a:blipFill>
                <a:blip r:embed="rId6"/>
                <a:stretch>
                  <a:fillRect l="-2500" r="-5000"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feld 69">
            <a:extLst>
              <a:ext uri="{FF2B5EF4-FFF2-40B4-BE49-F238E27FC236}">
                <a16:creationId xmlns:a16="http://schemas.microsoft.com/office/drawing/2014/main" id="{F3594CAC-549B-4A72-AE58-146B726EAF62}"/>
              </a:ext>
            </a:extLst>
          </p:cNvPr>
          <p:cNvSpPr txBox="1"/>
          <p:nvPr/>
        </p:nvSpPr>
        <p:spPr>
          <a:xfrm>
            <a:off x="2510477" y="-140252"/>
            <a:ext cx="1613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Calibration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A852524-0057-4210-B4B9-5335720B646A}"/>
              </a:ext>
            </a:extLst>
          </p:cNvPr>
          <p:cNvSpPr txBox="1"/>
          <p:nvPr/>
        </p:nvSpPr>
        <p:spPr>
          <a:xfrm>
            <a:off x="7547148" y="-154894"/>
            <a:ext cx="1309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50000"/>
                  </a:schemeClr>
                </a:solidFill>
              </a:rPr>
              <a:t>Measurements</a:t>
            </a:r>
            <a:endParaRPr lang="de-DE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D4BF4A9-4E24-473F-B8DB-F3CDCC89B39E}"/>
              </a:ext>
            </a:extLst>
          </p:cNvPr>
          <p:cNvCxnSpPr>
            <a:cxnSpLocks/>
            <a:stCxn id="72" idx="2"/>
            <a:endCxn id="11" idx="1"/>
          </p:cNvCxnSpPr>
          <p:nvPr/>
        </p:nvCxnSpPr>
        <p:spPr>
          <a:xfrm rot="5400000">
            <a:off x="4449069" y="-909721"/>
            <a:ext cx="1381847" cy="3536338"/>
          </a:xfrm>
          <a:prstGeom prst="bentConnector4">
            <a:avLst>
              <a:gd name="adj1" fmla="val 25810"/>
              <a:gd name="adj2" fmla="val 113818"/>
            </a:avLst>
          </a:prstGeom>
          <a:ln w="31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6487A759-25AA-4F23-9DB3-A724087357D1}"/>
              </a:ext>
            </a:extLst>
          </p:cNvPr>
          <p:cNvSpPr txBox="1"/>
          <p:nvPr/>
        </p:nvSpPr>
        <p:spPr>
          <a:xfrm>
            <a:off x="8385871" y="5768305"/>
            <a:ext cx="110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50000"/>
                  </a:schemeClr>
                </a:solidFill>
              </a:rPr>
              <a:t>Processing &amp; Evaluation</a:t>
            </a:r>
          </a:p>
        </p:txBody>
      </p:sp>
      <p:pic>
        <p:nvPicPr>
          <p:cNvPr id="77" name="Grafik 76" descr="Ein Bild, das Zaun enthält.&#10;&#10;Automatisch generierte Beschreibung">
            <a:extLst>
              <a:ext uri="{FF2B5EF4-FFF2-40B4-BE49-F238E27FC236}">
                <a16:creationId xmlns:a16="http://schemas.microsoft.com/office/drawing/2014/main" id="{613966C2-1C68-4762-A7F6-B123A29055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"/>
          <a:stretch/>
        </p:blipFill>
        <p:spPr>
          <a:xfrm>
            <a:off x="3379332" y="4876962"/>
            <a:ext cx="1913753" cy="1277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2FD3935-1632-40DA-A9B3-0C23C05C13B2}"/>
                  </a:ext>
                </a:extLst>
              </p:cNvPr>
              <p:cNvSpPr txBox="1"/>
              <p:nvPr/>
            </p:nvSpPr>
            <p:spPr>
              <a:xfrm>
                <a:off x="2850753" y="3499316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25" name="Textfeld 124">
                <a:extLst>
                  <a:ext uri="{FF2B5EF4-FFF2-40B4-BE49-F238E27FC236}">
                    <a16:creationId xmlns:a16="http://schemas.microsoft.com/office/drawing/2014/main" id="{82FD3935-1632-40DA-A9B3-0C23C05C1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53" y="3499316"/>
                <a:ext cx="145553" cy="184666"/>
              </a:xfrm>
              <a:prstGeom prst="rect">
                <a:avLst/>
              </a:prstGeom>
              <a:blipFill>
                <a:blip r:embed="rId8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2E134D10-56D4-4745-8EE2-5CD70BA1D6A8}"/>
                  </a:ext>
                </a:extLst>
              </p:cNvPr>
              <p:cNvSpPr txBox="1"/>
              <p:nvPr/>
            </p:nvSpPr>
            <p:spPr>
              <a:xfrm>
                <a:off x="2921084" y="940475"/>
                <a:ext cx="13587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2E134D10-56D4-4745-8EE2-5CD70BA1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84" y="940475"/>
                <a:ext cx="135871" cy="184666"/>
              </a:xfrm>
              <a:prstGeom prst="rect">
                <a:avLst/>
              </a:prstGeom>
              <a:blipFill>
                <a:blip r:embed="rId9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07823DBB-DA2B-4F96-A592-F35E988316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23" y="880839"/>
            <a:ext cx="2147093" cy="1337065"/>
          </a:xfrm>
          <a:prstGeom prst="rect">
            <a:avLst/>
          </a:prstGeom>
        </p:spPr>
      </p:pic>
      <p:sp>
        <p:nvSpPr>
          <p:cNvPr id="137" name="Rechteck 136">
            <a:extLst>
              <a:ext uri="{FF2B5EF4-FFF2-40B4-BE49-F238E27FC236}">
                <a16:creationId xmlns:a16="http://schemas.microsoft.com/office/drawing/2014/main" id="{E9CADE11-31DB-4B96-937B-D105AB84ADDA}"/>
              </a:ext>
            </a:extLst>
          </p:cNvPr>
          <p:cNvSpPr/>
          <p:nvPr/>
        </p:nvSpPr>
        <p:spPr>
          <a:xfrm>
            <a:off x="4727590" y="3020411"/>
            <a:ext cx="2237665" cy="2070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588E823-3BBB-48BE-87A5-F820DED7BB54}"/>
              </a:ext>
            </a:extLst>
          </p:cNvPr>
          <p:cNvCxnSpPr>
            <a:cxnSpLocks/>
          </p:cNvCxnSpPr>
          <p:nvPr/>
        </p:nvCxnSpPr>
        <p:spPr>
          <a:xfrm flipV="1">
            <a:off x="5373453" y="2769839"/>
            <a:ext cx="0" cy="186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DB95496A-29C5-42A0-8EB2-3626577A2A2A}"/>
              </a:ext>
            </a:extLst>
          </p:cNvPr>
          <p:cNvCxnSpPr>
            <a:cxnSpLocks/>
          </p:cNvCxnSpPr>
          <p:nvPr/>
        </p:nvCxnSpPr>
        <p:spPr>
          <a:xfrm>
            <a:off x="5274514" y="4504055"/>
            <a:ext cx="21794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E31A9699-B95C-4747-871A-33383FA005EC}"/>
              </a:ext>
            </a:extLst>
          </p:cNvPr>
          <p:cNvCxnSpPr>
            <a:cxnSpLocks/>
          </p:cNvCxnSpPr>
          <p:nvPr/>
        </p:nvCxnSpPr>
        <p:spPr>
          <a:xfrm flipV="1">
            <a:off x="7169167" y="3958398"/>
            <a:ext cx="1026705" cy="4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7B60F908-2080-47EF-8882-8080228BD80F}"/>
                  </a:ext>
                </a:extLst>
              </p:cNvPr>
              <p:cNvSpPr txBox="1"/>
              <p:nvPr/>
            </p:nvSpPr>
            <p:spPr>
              <a:xfrm>
                <a:off x="8200185" y="3865092"/>
                <a:ext cx="1374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8" name="Textfeld 177">
                <a:extLst>
                  <a:ext uri="{FF2B5EF4-FFF2-40B4-BE49-F238E27FC236}">
                    <a16:creationId xmlns:a16="http://schemas.microsoft.com/office/drawing/2014/main" id="{7B60F908-2080-47EF-8882-8080228BD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185" y="3865092"/>
                <a:ext cx="137474" cy="184666"/>
              </a:xfrm>
              <a:prstGeom prst="rect">
                <a:avLst/>
              </a:prstGeom>
              <a:blipFill>
                <a:blip r:embed="rId11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7BD75C55-B86F-4ED7-A415-B98878FD1A5F}"/>
                  </a:ext>
                </a:extLst>
              </p:cNvPr>
              <p:cNvSpPr txBox="1"/>
              <p:nvPr/>
            </p:nvSpPr>
            <p:spPr>
              <a:xfrm>
                <a:off x="5774015" y="4548653"/>
                <a:ext cx="264490" cy="33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9" name="Textfeld 178">
                <a:extLst>
                  <a:ext uri="{FF2B5EF4-FFF2-40B4-BE49-F238E27FC236}">
                    <a16:creationId xmlns:a16="http://schemas.microsoft.com/office/drawing/2014/main" id="{7BD75C55-B86F-4ED7-A415-B98878FD1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015" y="4548653"/>
                <a:ext cx="264490" cy="3397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C7E73508-175E-43BA-A800-2A1D41E6A9BF}"/>
                  </a:ext>
                </a:extLst>
              </p:cNvPr>
              <p:cNvSpPr txBox="1"/>
              <p:nvPr/>
            </p:nvSpPr>
            <p:spPr>
              <a:xfrm>
                <a:off x="5021850" y="3886591"/>
                <a:ext cx="246896" cy="339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0" name="Textfeld 179">
                <a:extLst>
                  <a:ext uri="{FF2B5EF4-FFF2-40B4-BE49-F238E27FC236}">
                    <a16:creationId xmlns:a16="http://schemas.microsoft.com/office/drawing/2014/main" id="{C7E73508-175E-43BA-A800-2A1D41E6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850" y="3886591"/>
                <a:ext cx="246896" cy="3397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5833BAD-623B-48D6-A886-D376B1D91F9C}"/>
              </a:ext>
            </a:extLst>
          </p:cNvPr>
          <p:cNvSpPr/>
          <p:nvPr/>
        </p:nvSpPr>
        <p:spPr>
          <a:xfrm rot="18967308">
            <a:off x="5069201" y="3656442"/>
            <a:ext cx="2218426" cy="126975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C17503-AFE6-4E3E-A53B-DA71DC92404E}"/>
              </a:ext>
            </a:extLst>
          </p:cNvPr>
          <p:cNvCxnSpPr>
            <a:cxnSpLocks/>
          </p:cNvCxnSpPr>
          <p:nvPr/>
        </p:nvCxnSpPr>
        <p:spPr>
          <a:xfrm>
            <a:off x="5523230" y="1545859"/>
            <a:ext cx="1392483" cy="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74A8110-DA9C-4896-82ED-5D2F8F1E6F9B}"/>
              </a:ext>
            </a:extLst>
          </p:cNvPr>
          <p:cNvCxnSpPr>
            <a:stCxn id="13" idx="0"/>
            <a:endCxn id="13" idx="2"/>
          </p:cNvCxnSpPr>
          <p:nvPr/>
        </p:nvCxnSpPr>
        <p:spPr>
          <a:xfrm>
            <a:off x="7920994" y="918348"/>
            <a:ext cx="0" cy="11811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607DEB6C-7AEB-4B6E-8B8F-F19328507D9C}"/>
              </a:ext>
            </a:extLst>
          </p:cNvPr>
          <p:cNvGrpSpPr/>
          <p:nvPr/>
        </p:nvGrpSpPr>
        <p:grpSpPr>
          <a:xfrm>
            <a:off x="6965255" y="898545"/>
            <a:ext cx="1911478" cy="1200974"/>
            <a:chOff x="6270498" y="1550812"/>
            <a:chExt cx="1911478" cy="120097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2581D96-9200-49AD-A5F4-9E3D9FBE1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0498" y="1570615"/>
              <a:ext cx="1911478" cy="1181171"/>
            </a:xfrm>
            <a:prstGeom prst="rect">
              <a:avLst/>
            </a:prstGeom>
          </p:spPr>
        </p:pic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21A95423-635A-44EE-8FA7-6C6789AA7ED4}"/>
                </a:ext>
              </a:extLst>
            </p:cNvPr>
            <p:cNvCxnSpPr/>
            <p:nvPr/>
          </p:nvCxnSpPr>
          <p:spPr>
            <a:xfrm>
              <a:off x="7684486" y="1550812"/>
              <a:ext cx="0" cy="11811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A769D845-B59B-42BA-82F0-64246811F5D5}"/>
                </a:ext>
              </a:extLst>
            </p:cNvPr>
            <p:cNvCxnSpPr/>
            <p:nvPr/>
          </p:nvCxnSpPr>
          <p:spPr>
            <a:xfrm>
              <a:off x="6526944" y="1664648"/>
              <a:ext cx="0" cy="93250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DFABADF8-4827-48E2-B3DF-0DB41DC8509B}"/>
                </a:ext>
              </a:extLst>
            </p:cNvPr>
            <p:cNvCxnSpPr>
              <a:cxnSpLocks/>
            </p:cNvCxnSpPr>
            <p:nvPr/>
          </p:nvCxnSpPr>
          <p:spPr>
            <a:xfrm>
              <a:off x="6996050" y="1746727"/>
              <a:ext cx="0" cy="81311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65DBF7F4-D97C-4973-A24A-E2F28CD0A9C9}"/>
                </a:ext>
              </a:extLst>
            </p:cNvPr>
            <p:cNvCxnSpPr>
              <a:cxnSpLocks/>
            </p:cNvCxnSpPr>
            <p:nvPr/>
          </p:nvCxnSpPr>
          <p:spPr>
            <a:xfrm>
              <a:off x="7455632" y="1807055"/>
              <a:ext cx="0" cy="69563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A184D272-08DB-4C13-9801-D68960F26BC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82" y="1865158"/>
              <a:ext cx="0" cy="58038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A2D41C-279C-4E5E-8834-D6C6260052B2}"/>
                </a:ext>
              </a:extLst>
            </p:cNvPr>
            <p:cNvCxnSpPr/>
            <p:nvPr/>
          </p:nvCxnSpPr>
          <p:spPr>
            <a:xfrm>
              <a:off x="6388894" y="1664648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5D1B78D4-B191-4D73-8CEF-C639C35320BD}"/>
                </a:ext>
              </a:extLst>
            </p:cNvPr>
            <p:cNvCxnSpPr/>
            <p:nvPr/>
          </p:nvCxnSpPr>
          <p:spPr>
            <a:xfrm>
              <a:off x="6388894" y="2597150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6413A367-A62E-4B7A-90CD-40DEDC813E26}"/>
                </a:ext>
              </a:extLst>
            </p:cNvPr>
            <p:cNvCxnSpPr/>
            <p:nvPr/>
          </p:nvCxnSpPr>
          <p:spPr>
            <a:xfrm>
              <a:off x="6854683" y="2559844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FDEE5BD2-BD8C-4732-BF8A-E5958A02DEDA}"/>
                </a:ext>
              </a:extLst>
            </p:cNvPr>
            <p:cNvCxnSpPr/>
            <p:nvPr/>
          </p:nvCxnSpPr>
          <p:spPr>
            <a:xfrm>
              <a:off x="6854683" y="1746727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1935C274-F369-4145-938A-358F46655CB9}"/>
                </a:ext>
              </a:extLst>
            </p:cNvPr>
            <p:cNvCxnSpPr/>
            <p:nvPr/>
          </p:nvCxnSpPr>
          <p:spPr>
            <a:xfrm>
              <a:off x="7310778" y="1803563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406BF15A-0115-44E9-BF4C-280B949145B4}"/>
                </a:ext>
              </a:extLst>
            </p:cNvPr>
            <p:cNvCxnSpPr/>
            <p:nvPr/>
          </p:nvCxnSpPr>
          <p:spPr>
            <a:xfrm>
              <a:off x="7310778" y="2502694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CCFBB387-2E15-467D-B443-82976EBC0972}"/>
                </a:ext>
              </a:extLst>
            </p:cNvPr>
            <p:cNvCxnSpPr/>
            <p:nvPr/>
          </p:nvCxnSpPr>
          <p:spPr>
            <a:xfrm>
              <a:off x="7748928" y="1865158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C6C83150-998F-487D-8453-BDBF0C7F7496}"/>
                </a:ext>
              </a:extLst>
            </p:cNvPr>
            <p:cNvCxnSpPr/>
            <p:nvPr/>
          </p:nvCxnSpPr>
          <p:spPr>
            <a:xfrm>
              <a:off x="7748928" y="2450954"/>
              <a:ext cx="2897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7E5F6DF7-CD9E-41FD-80FC-7CAB0D4F9A88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4445370" y="880839"/>
            <a:ext cx="8141" cy="13037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D2C4A23E-2BB2-4DCF-AD72-A026DE09AD98}"/>
              </a:ext>
            </a:extLst>
          </p:cNvPr>
          <p:cNvCxnSpPr>
            <a:cxnSpLocks/>
          </p:cNvCxnSpPr>
          <p:nvPr/>
        </p:nvCxnSpPr>
        <p:spPr>
          <a:xfrm>
            <a:off x="4380949" y="877705"/>
            <a:ext cx="8141" cy="13037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59C5A9D9-EDEB-4829-B596-BCD625264DB6}"/>
              </a:ext>
            </a:extLst>
          </p:cNvPr>
          <p:cNvCxnSpPr>
            <a:cxnSpLocks/>
          </p:cNvCxnSpPr>
          <p:nvPr/>
        </p:nvCxnSpPr>
        <p:spPr>
          <a:xfrm>
            <a:off x="3355473" y="877705"/>
            <a:ext cx="8141" cy="13037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397F2BB5-E337-4CF4-92BC-B8880A46F593}"/>
              </a:ext>
            </a:extLst>
          </p:cNvPr>
          <p:cNvCxnSpPr>
            <a:cxnSpLocks/>
            <a:endCxn id="61" idx="6"/>
          </p:cNvCxnSpPr>
          <p:nvPr/>
        </p:nvCxnSpPr>
        <p:spPr>
          <a:xfrm rot="5400000">
            <a:off x="6693712" y="2383762"/>
            <a:ext cx="851583" cy="283101"/>
          </a:xfrm>
          <a:prstGeom prst="bentConnector4">
            <a:avLst>
              <a:gd name="adj1" fmla="val 91413"/>
              <a:gd name="adj2" fmla="val -97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0C403803-0B6A-4435-9BCB-B6F3AD3D3C09}"/>
              </a:ext>
            </a:extLst>
          </p:cNvPr>
          <p:cNvCxnSpPr>
            <a:cxnSpLocks/>
            <a:endCxn id="128" idx="6"/>
          </p:cNvCxnSpPr>
          <p:nvPr/>
        </p:nvCxnSpPr>
        <p:spPr>
          <a:xfrm rot="5400000">
            <a:off x="6776550" y="2284969"/>
            <a:ext cx="1148716" cy="738211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7809A5C3-EAC9-4EB7-990B-17FEF5ED0D4E}"/>
              </a:ext>
            </a:extLst>
          </p:cNvPr>
          <p:cNvCxnSpPr>
            <a:cxnSpLocks/>
            <a:endCxn id="129" idx="6"/>
          </p:cNvCxnSpPr>
          <p:nvPr/>
        </p:nvCxnSpPr>
        <p:spPr>
          <a:xfrm rot="5400000">
            <a:off x="6916572" y="2156719"/>
            <a:ext cx="1310820" cy="115681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9E076125-53E7-4C48-BD68-5EAB3800E8AB}"/>
              </a:ext>
            </a:extLst>
          </p:cNvPr>
          <p:cNvCxnSpPr>
            <a:cxnSpLocks/>
            <a:endCxn id="130" idx="6"/>
          </p:cNvCxnSpPr>
          <p:nvPr/>
        </p:nvCxnSpPr>
        <p:spPr>
          <a:xfrm rot="10800000" flipV="1">
            <a:off x="6990430" y="2079716"/>
            <a:ext cx="1658270" cy="1515746"/>
          </a:xfrm>
          <a:prstGeom prst="bentConnector3">
            <a:avLst>
              <a:gd name="adj1" fmla="val 31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08E25F7-C9D1-4B9C-A1A4-106128459E7F}"/>
              </a:ext>
            </a:extLst>
          </p:cNvPr>
          <p:cNvCxnSpPr>
            <a:stCxn id="77" idx="3"/>
            <a:endCxn id="179" idx="2"/>
          </p:cNvCxnSpPr>
          <p:nvPr/>
        </p:nvCxnSpPr>
        <p:spPr>
          <a:xfrm flipV="1">
            <a:off x="5293085" y="4888438"/>
            <a:ext cx="613175" cy="627258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lipse 127">
            <a:extLst>
              <a:ext uri="{FF2B5EF4-FFF2-40B4-BE49-F238E27FC236}">
                <a16:creationId xmlns:a16="http://schemas.microsoft.com/office/drawing/2014/main" id="{A77E7597-F710-4EFB-9919-A283BD446A8B}"/>
              </a:ext>
            </a:extLst>
          </p:cNvPr>
          <p:cNvSpPr/>
          <p:nvPr/>
        </p:nvSpPr>
        <p:spPr>
          <a:xfrm rot="19312038">
            <a:off x="5164577" y="3793019"/>
            <a:ext cx="2034302" cy="126975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5333ACFE-554A-4FB2-BD80-B7799C6B624B}"/>
              </a:ext>
            </a:extLst>
          </p:cNvPr>
          <p:cNvSpPr/>
          <p:nvPr/>
        </p:nvSpPr>
        <p:spPr>
          <a:xfrm rot="19527434">
            <a:off x="5201176" y="3884336"/>
            <a:ext cx="1965669" cy="126975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C8A223BC-FA48-4575-AE80-B8A829078DA7}"/>
              </a:ext>
            </a:extLst>
          </p:cNvPr>
          <p:cNvSpPr/>
          <p:nvPr/>
        </p:nvSpPr>
        <p:spPr>
          <a:xfrm rot="19835206">
            <a:off x="5263287" y="3985295"/>
            <a:ext cx="1846125" cy="126975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1E4FE002-5AA9-4611-A11E-A08532AEF5A0}"/>
              </a:ext>
            </a:extLst>
          </p:cNvPr>
          <p:cNvCxnSpPr/>
          <p:nvPr/>
        </p:nvCxnSpPr>
        <p:spPr>
          <a:xfrm>
            <a:off x="7920994" y="898545"/>
            <a:ext cx="0" cy="11811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>
            <a:extLst>
              <a:ext uri="{FF2B5EF4-FFF2-40B4-BE49-F238E27FC236}">
                <a16:creationId xmlns:a16="http://schemas.microsoft.com/office/drawing/2014/main" id="{D3582895-9C71-412A-9757-07938A91A1C9}"/>
              </a:ext>
            </a:extLst>
          </p:cNvPr>
          <p:cNvCxnSpPr/>
          <p:nvPr/>
        </p:nvCxnSpPr>
        <p:spPr>
          <a:xfrm>
            <a:off x="7453953" y="910432"/>
            <a:ext cx="0" cy="11811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>
            <a:extLst>
              <a:ext uri="{FF2B5EF4-FFF2-40B4-BE49-F238E27FC236}">
                <a16:creationId xmlns:a16="http://schemas.microsoft.com/office/drawing/2014/main" id="{B68B0057-87E1-4B58-978D-327501F8ADD9}"/>
              </a:ext>
            </a:extLst>
          </p:cNvPr>
          <p:cNvSpPr txBox="1"/>
          <p:nvPr/>
        </p:nvSpPr>
        <p:spPr>
          <a:xfrm>
            <a:off x="4818959" y="91336"/>
            <a:ext cx="27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154" name="Textfeld 153">
            <a:extLst>
              <a:ext uri="{FF2B5EF4-FFF2-40B4-BE49-F238E27FC236}">
                <a16:creationId xmlns:a16="http://schemas.microsoft.com/office/drawing/2014/main" id="{2788A8DB-114A-40D9-B149-12535B2D2B8C}"/>
              </a:ext>
            </a:extLst>
          </p:cNvPr>
          <p:cNvSpPr txBox="1"/>
          <p:nvPr/>
        </p:nvSpPr>
        <p:spPr>
          <a:xfrm>
            <a:off x="6036849" y="1119798"/>
            <a:ext cx="4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II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578AFE3-4019-4484-8DEF-8FE8A94027ED}"/>
              </a:ext>
            </a:extLst>
          </p:cNvPr>
          <p:cNvSpPr txBox="1"/>
          <p:nvPr/>
        </p:nvSpPr>
        <p:spPr>
          <a:xfrm>
            <a:off x="8621945" y="2624458"/>
            <a:ext cx="60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IIIa</a:t>
            </a:r>
            <a:endParaRPr lang="de-DE" dirty="0"/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30323AB1-F93B-4691-86E9-B4CFF8E167A9}"/>
              </a:ext>
            </a:extLst>
          </p:cNvPr>
          <p:cNvSpPr txBox="1"/>
          <p:nvPr/>
        </p:nvSpPr>
        <p:spPr>
          <a:xfrm>
            <a:off x="7559829" y="3910591"/>
            <a:ext cx="40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IV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6869DE8-A88B-404F-BADB-AB3687764373}"/>
              </a:ext>
            </a:extLst>
          </p:cNvPr>
          <p:cNvSpPr txBox="1"/>
          <p:nvPr/>
        </p:nvSpPr>
        <p:spPr>
          <a:xfrm>
            <a:off x="5906260" y="5020754"/>
            <a:ext cx="60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IIIb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4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46D4DFD-BCAC-4BFD-98A8-718976B4481C}"/>
              </a:ext>
            </a:extLst>
          </p:cNvPr>
          <p:cNvGrpSpPr/>
          <p:nvPr/>
        </p:nvGrpSpPr>
        <p:grpSpPr>
          <a:xfrm>
            <a:off x="2270868" y="0"/>
            <a:ext cx="7156435" cy="6934563"/>
            <a:chOff x="2270868" y="0"/>
            <a:chExt cx="7156435" cy="6934563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6B2CF43E-AA5D-417B-892D-FE5F9C1E62CF}"/>
                </a:ext>
              </a:extLst>
            </p:cNvPr>
            <p:cNvSpPr/>
            <p:nvPr/>
          </p:nvSpPr>
          <p:spPr>
            <a:xfrm>
              <a:off x="2270868" y="0"/>
              <a:ext cx="7156435" cy="6934563"/>
            </a:xfrm>
            <a:prstGeom prst="roundRect">
              <a:avLst>
                <a:gd name="adj" fmla="val 310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</a:t>
              </a:r>
            </a:p>
          </p:txBody>
        </p:sp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94AA2E2D-8215-4374-A364-148E6E966FC2}"/>
                </a:ext>
              </a:extLst>
            </p:cNvPr>
            <p:cNvSpPr/>
            <p:nvPr/>
          </p:nvSpPr>
          <p:spPr>
            <a:xfrm>
              <a:off x="2371114" y="1761323"/>
              <a:ext cx="6950984" cy="5049781"/>
            </a:xfrm>
            <a:prstGeom prst="roundRect">
              <a:avLst>
                <a:gd name="adj" fmla="val 3106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7D393FF4-742A-4D02-BA80-5A6EF5C2850D}"/>
                </a:ext>
              </a:extLst>
            </p:cNvPr>
            <p:cNvSpPr/>
            <p:nvPr/>
          </p:nvSpPr>
          <p:spPr>
            <a:xfrm>
              <a:off x="2385330" y="458691"/>
              <a:ext cx="2593916" cy="1207797"/>
            </a:xfrm>
            <a:prstGeom prst="roundRect">
              <a:avLst>
                <a:gd name="adj" fmla="val 310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2" name="Verbinder: gewinkelt 111">
              <a:extLst>
                <a:ext uri="{FF2B5EF4-FFF2-40B4-BE49-F238E27FC236}">
                  <a16:creationId xmlns:a16="http://schemas.microsoft.com/office/drawing/2014/main" id="{A0446F0D-9CDC-47D3-8C51-750CAC731C41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rot="5400000">
              <a:off x="3104014" y="1772330"/>
              <a:ext cx="3783268" cy="3419207"/>
            </a:xfrm>
            <a:prstGeom prst="bentConnector4">
              <a:avLst>
                <a:gd name="adj1" fmla="val 8929"/>
                <a:gd name="adj2" fmla="val 11760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669381CC-5A6F-4848-900B-DF0590E7330B}"/>
                </a:ext>
              </a:extLst>
            </p:cNvPr>
            <p:cNvSpPr/>
            <p:nvPr/>
          </p:nvSpPr>
          <p:spPr>
            <a:xfrm>
              <a:off x="4990401" y="458691"/>
              <a:ext cx="3603289" cy="1207797"/>
            </a:xfrm>
            <a:prstGeom prst="roundRect">
              <a:avLst>
                <a:gd name="adj" fmla="val 3106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63E958F-A518-4413-9DCD-6E04DDD465BC}"/>
                </a:ext>
              </a:extLst>
            </p:cNvPr>
            <p:cNvSpPr/>
            <p:nvPr/>
          </p:nvSpPr>
          <p:spPr>
            <a:xfrm>
              <a:off x="2666698" y="590804"/>
              <a:ext cx="5760000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E7CFF87-3481-4422-9535-6E88F6348296}"/>
                </a:ext>
              </a:extLst>
            </p:cNvPr>
            <p:cNvCxnSpPr>
              <a:cxnSpLocks/>
            </p:cNvCxnSpPr>
            <p:nvPr/>
          </p:nvCxnSpPr>
          <p:spPr>
            <a:xfrm>
              <a:off x="2666698" y="360731"/>
              <a:ext cx="576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C30F532-D66F-4C0F-B1CB-2978054DB1B6}"/>
                    </a:ext>
                  </a:extLst>
                </p:cNvPr>
                <p:cNvSpPr txBox="1"/>
                <p:nvPr/>
              </p:nvSpPr>
              <p:spPr>
                <a:xfrm>
                  <a:off x="5072402" y="107385"/>
                  <a:ext cx="116884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&gt;12000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C30F532-D66F-4C0F-B1CB-2978054DB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402" y="107385"/>
                  <a:ext cx="116884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083" r="-3125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DC8548E-8B20-4033-9C7D-A8B13D8D30B4}"/>
                </a:ext>
              </a:extLst>
            </p:cNvPr>
            <p:cNvSpPr/>
            <p:nvPr/>
          </p:nvSpPr>
          <p:spPr>
            <a:xfrm>
              <a:off x="7568371" y="590804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48DF364E-0779-4039-A813-366F7B2B8B14}"/>
                    </a:ext>
                  </a:extLst>
                </p:cNvPr>
                <p:cNvSpPr txBox="1"/>
                <p:nvPr/>
              </p:nvSpPr>
              <p:spPr>
                <a:xfrm>
                  <a:off x="7655166" y="858471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48DF364E-0779-4039-A813-366F7B2B8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166" y="858471"/>
                  <a:ext cx="73635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3306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BDCB6C75-40B4-47AC-A9F5-E58E448A643C}"/>
                </a:ext>
              </a:extLst>
            </p:cNvPr>
            <p:cNvSpPr/>
            <p:nvPr/>
          </p:nvSpPr>
          <p:spPr>
            <a:xfrm>
              <a:off x="6705251" y="590804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961FE8A6-A568-4B07-8600-C94E910CEE14}"/>
                    </a:ext>
                  </a:extLst>
                </p:cNvPr>
                <p:cNvSpPr txBox="1"/>
                <p:nvPr/>
              </p:nvSpPr>
              <p:spPr>
                <a:xfrm>
                  <a:off x="6792046" y="858471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2" name="Textfeld 61">
                  <a:extLst>
                    <a:ext uri="{FF2B5EF4-FFF2-40B4-BE49-F238E27FC236}">
                      <a16:creationId xmlns:a16="http://schemas.microsoft.com/office/drawing/2014/main" id="{961FE8A6-A568-4B07-8600-C94E910CE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046" y="858471"/>
                  <a:ext cx="736355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479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C49CCD4-5A6E-4A40-8DB4-8B7167804FB0}"/>
                </a:ext>
              </a:extLst>
            </p:cNvPr>
            <p:cNvSpPr/>
            <p:nvPr/>
          </p:nvSpPr>
          <p:spPr>
            <a:xfrm>
              <a:off x="5846606" y="590804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9395291-966F-4D24-8839-1903D77C72A9}"/>
                    </a:ext>
                  </a:extLst>
                </p:cNvPr>
                <p:cNvSpPr txBox="1"/>
                <p:nvPr/>
              </p:nvSpPr>
              <p:spPr>
                <a:xfrm>
                  <a:off x="5933401" y="858471"/>
                  <a:ext cx="73635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89395291-966F-4D24-8839-1903D77C72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401" y="858471"/>
                  <a:ext cx="736355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479" r="-4959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261A592-F3D9-4F51-8906-1F51A7762D44}"/>
                </a:ext>
              </a:extLst>
            </p:cNvPr>
            <p:cNvSpPr/>
            <p:nvPr/>
          </p:nvSpPr>
          <p:spPr>
            <a:xfrm>
              <a:off x="4985607" y="590804"/>
              <a:ext cx="863671" cy="7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8E396F1E-E7E2-431C-8BBA-DA400B503BB9}"/>
                    </a:ext>
                  </a:extLst>
                </p:cNvPr>
                <p:cNvSpPr txBox="1"/>
                <p:nvPr/>
              </p:nvSpPr>
              <p:spPr>
                <a:xfrm>
                  <a:off x="5072402" y="858471"/>
                  <a:ext cx="73276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=2000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8E396F1E-E7E2-431C-8BBA-DA400B503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402" y="858471"/>
                  <a:ext cx="732765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500" r="-5000" b="-1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F3594CAC-549B-4A72-AE58-146B726EAF62}"/>
                </a:ext>
              </a:extLst>
            </p:cNvPr>
            <p:cNvSpPr txBox="1"/>
            <p:nvPr/>
          </p:nvSpPr>
          <p:spPr>
            <a:xfrm>
              <a:off x="2394362" y="1358711"/>
              <a:ext cx="16138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Calibration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A852524-0057-4210-B4B9-5335720B646A}"/>
                </a:ext>
              </a:extLst>
            </p:cNvPr>
            <p:cNvSpPr txBox="1"/>
            <p:nvPr/>
          </p:nvSpPr>
          <p:spPr>
            <a:xfrm>
              <a:off x="7431033" y="1344069"/>
              <a:ext cx="13092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solidFill>
                    <a:schemeClr val="bg1">
                      <a:lumMod val="50000"/>
                    </a:schemeClr>
                  </a:solidFill>
                </a:rPr>
                <a:t>Measurements</a:t>
              </a:r>
              <a:endParaRPr lang="de-DE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4" name="Verbinder: gewinkelt 33">
              <a:extLst>
                <a:ext uri="{FF2B5EF4-FFF2-40B4-BE49-F238E27FC236}">
                  <a16:creationId xmlns:a16="http://schemas.microsoft.com/office/drawing/2014/main" id="{7D4BF4A9-4E24-473F-B8DB-F3CDCC89B39E}"/>
                </a:ext>
              </a:extLst>
            </p:cNvPr>
            <p:cNvCxnSpPr>
              <a:cxnSpLocks/>
              <a:stCxn id="72" idx="2"/>
              <a:endCxn id="11" idx="1"/>
            </p:cNvCxnSpPr>
            <p:nvPr/>
          </p:nvCxnSpPr>
          <p:spPr>
            <a:xfrm rot="5400000">
              <a:off x="4332954" y="589242"/>
              <a:ext cx="1381847" cy="3536338"/>
            </a:xfrm>
            <a:prstGeom prst="bentConnector4">
              <a:avLst>
                <a:gd name="adj1" fmla="val 25810"/>
                <a:gd name="adj2" fmla="val 113818"/>
              </a:avLst>
            </a:prstGeom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487A759-25AA-4F23-9DB3-A724087357D1}"/>
                </a:ext>
              </a:extLst>
            </p:cNvPr>
            <p:cNvSpPr txBox="1"/>
            <p:nvPr/>
          </p:nvSpPr>
          <p:spPr>
            <a:xfrm>
              <a:off x="8191813" y="6115483"/>
              <a:ext cx="1107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</a:rPr>
                <a:t>Processing &amp; Evaluation</a:t>
              </a:r>
            </a:p>
          </p:txBody>
        </p:sp>
        <p:pic>
          <p:nvPicPr>
            <p:cNvPr id="77" name="Grafik 76" descr="Ein Bild, das Zaun enthält.&#10;&#10;Automatisch generierte Beschreibung">
              <a:extLst>
                <a:ext uri="{FF2B5EF4-FFF2-40B4-BE49-F238E27FC236}">
                  <a16:creationId xmlns:a16="http://schemas.microsoft.com/office/drawing/2014/main" id="{613966C2-1C68-4762-A7F6-B123A2905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43"/>
            <a:stretch/>
          </p:blipFill>
          <p:spPr>
            <a:xfrm>
              <a:off x="3286044" y="4734833"/>
              <a:ext cx="1913753" cy="1277468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07823DBB-DA2B-4F96-A592-F35E98831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708" y="2379802"/>
              <a:ext cx="2147093" cy="1337065"/>
            </a:xfrm>
            <a:prstGeom prst="rect">
              <a:avLst/>
            </a:prstGeom>
          </p:spPr>
        </p:pic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E9CADE11-31DB-4B96-937B-D105AB84ADDA}"/>
                </a:ext>
              </a:extLst>
            </p:cNvPr>
            <p:cNvSpPr/>
            <p:nvPr/>
          </p:nvSpPr>
          <p:spPr>
            <a:xfrm>
              <a:off x="4611475" y="4519374"/>
              <a:ext cx="2237665" cy="20705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6588E823-3BBB-48BE-87A5-F820DED7B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7314" y="4166777"/>
              <a:ext cx="0" cy="1860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DB95496A-29C5-42A0-8EB2-3626577A2A2A}"/>
                </a:ext>
              </a:extLst>
            </p:cNvPr>
            <p:cNvCxnSpPr>
              <a:cxnSpLocks/>
            </p:cNvCxnSpPr>
            <p:nvPr/>
          </p:nvCxnSpPr>
          <p:spPr>
            <a:xfrm>
              <a:off x="5818375" y="5900993"/>
              <a:ext cx="21794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 Verbindung mit Pfeil 173">
              <a:extLst>
                <a:ext uri="{FF2B5EF4-FFF2-40B4-BE49-F238E27FC236}">
                  <a16:creationId xmlns:a16="http://schemas.microsoft.com/office/drawing/2014/main" id="{E31A9699-B95C-4747-871A-33383FA005EC}"/>
                </a:ext>
              </a:extLst>
            </p:cNvPr>
            <p:cNvCxnSpPr>
              <a:cxnSpLocks/>
            </p:cNvCxnSpPr>
            <p:nvPr/>
          </p:nvCxnSpPr>
          <p:spPr>
            <a:xfrm>
              <a:off x="6855286" y="5463400"/>
              <a:ext cx="1080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feld 177">
                  <a:extLst>
                    <a:ext uri="{FF2B5EF4-FFF2-40B4-BE49-F238E27FC236}">
                      <a16:creationId xmlns:a16="http://schemas.microsoft.com/office/drawing/2014/main" id="{7B60F908-2080-47EF-8882-8080228BD80F}"/>
                    </a:ext>
                  </a:extLst>
                </p:cNvPr>
                <p:cNvSpPr txBox="1"/>
                <p:nvPr/>
              </p:nvSpPr>
              <p:spPr>
                <a:xfrm>
                  <a:off x="7972509" y="5373567"/>
                  <a:ext cx="13747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78" name="Textfeld 177">
                  <a:extLst>
                    <a:ext uri="{FF2B5EF4-FFF2-40B4-BE49-F238E27FC236}">
                      <a16:creationId xmlns:a16="http://schemas.microsoft.com/office/drawing/2014/main" id="{7B60F908-2080-47EF-8882-8080228BD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2509" y="5373567"/>
                  <a:ext cx="13747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E5833BAD-623B-48D6-A886-D376B1D91F9C}"/>
                </a:ext>
              </a:extLst>
            </p:cNvPr>
            <p:cNvSpPr/>
            <p:nvPr/>
          </p:nvSpPr>
          <p:spPr>
            <a:xfrm rot="18967308">
              <a:off x="5613062" y="5053380"/>
              <a:ext cx="2218426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BC17503-AFE6-4E3E-A53B-DA71DC92404E}"/>
                </a:ext>
              </a:extLst>
            </p:cNvPr>
            <p:cNvCxnSpPr>
              <a:cxnSpLocks/>
            </p:cNvCxnSpPr>
            <p:nvPr/>
          </p:nvCxnSpPr>
          <p:spPr>
            <a:xfrm>
              <a:off x="5407115" y="3044822"/>
              <a:ext cx="1392483" cy="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74A8110-DA9C-4896-82ED-5D2F8F1E6F9B}"/>
                </a:ext>
              </a:extLst>
            </p:cNvPr>
            <p:cNvCxnSpPr>
              <a:stCxn id="13" idx="0"/>
              <a:endCxn id="13" idx="2"/>
            </p:cNvCxnSpPr>
            <p:nvPr/>
          </p:nvCxnSpPr>
          <p:spPr>
            <a:xfrm>
              <a:off x="7804879" y="2417311"/>
              <a:ext cx="0" cy="11811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07DEB6C-7AEB-4B6E-8B8F-F19328507D9C}"/>
                </a:ext>
              </a:extLst>
            </p:cNvPr>
            <p:cNvGrpSpPr/>
            <p:nvPr/>
          </p:nvGrpSpPr>
          <p:grpSpPr>
            <a:xfrm>
              <a:off x="6849140" y="2397508"/>
              <a:ext cx="1911478" cy="1200974"/>
              <a:chOff x="6270498" y="1550812"/>
              <a:chExt cx="1911478" cy="1200974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B2581D96-9200-49AD-A5F4-9E3D9FBE1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0498" y="1570615"/>
                <a:ext cx="1911478" cy="1181171"/>
              </a:xfrm>
              <a:prstGeom prst="rect">
                <a:avLst/>
              </a:prstGeom>
            </p:spPr>
          </p:pic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21A95423-635A-44EE-8FA7-6C6789AA7ED4}"/>
                  </a:ext>
                </a:extLst>
              </p:cNvPr>
              <p:cNvCxnSpPr/>
              <p:nvPr/>
            </p:nvCxnSpPr>
            <p:spPr>
              <a:xfrm>
                <a:off x="7684486" y="1550812"/>
                <a:ext cx="0" cy="1181171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A769D845-B59B-42BA-82F0-64246811F5D5}"/>
                  </a:ext>
                </a:extLst>
              </p:cNvPr>
              <p:cNvCxnSpPr/>
              <p:nvPr/>
            </p:nvCxnSpPr>
            <p:spPr>
              <a:xfrm>
                <a:off x="6526944" y="1664648"/>
                <a:ext cx="0" cy="9325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DFABADF8-4827-48E2-B3DF-0DB41DC85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6050" y="1746727"/>
                <a:ext cx="0" cy="813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65DBF7F4-D97C-4973-A24A-E2F28CD0A9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5632" y="1807055"/>
                <a:ext cx="0" cy="6956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A184D272-08DB-4C13-9801-D68960F2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782" y="1865158"/>
                <a:ext cx="0" cy="580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40A2D41C-279C-4E5E-8834-D6C6260052B2}"/>
                  </a:ext>
                </a:extLst>
              </p:cNvPr>
              <p:cNvCxnSpPr/>
              <p:nvPr/>
            </p:nvCxnSpPr>
            <p:spPr>
              <a:xfrm>
                <a:off x="6388894" y="1664648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84">
                <a:extLst>
                  <a:ext uri="{FF2B5EF4-FFF2-40B4-BE49-F238E27FC236}">
                    <a16:creationId xmlns:a16="http://schemas.microsoft.com/office/drawing/2014/main" id="{5D1B78D4-B191-4D73-8CEF-C639C35320BD}"/>
                  </a:ext>
                </a:extLst>
              </p:cNvPr>
              <p:cNvCxnSpPr/>
              <p:nvPr/>
            </p:nvCxnSpPr>
            <p:spPr>
              <a:xfrm>
                <a:off x="6388894" y="2597150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Gerader Verbinder 85">
                <a:extLst>
                  <a:ext uri="{FF2B5EF4-FFF2-40B4-BE49-F238E27FC236}">
                    <a16:creationId xmlns:a16="http://schemas.microsoft.com/office/drawing/2014/main" id="{6413A367-A62E-4B7A-90CD-40DEDC813E26}"/>
                  </a:ext>
                </a:extLst>
              </p:cNvPr>
              <p:cNvCxnSpPr/>
              <p:nvPr/>
            </p:nvCxnSpPr>
            <p:spPr>
              <a:xfrm>
                <a:off x="6854683" y="2559844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r Verbinder 86">
                <a:extLst>
                  <a:ext uri="{FF2B5EF4-FFF2-40B4-BE49-F238E27FC236}">
                    <a16:creationId xmlns:a16="http://schemas.microsoft.com/office/drawing/2014/main" id="{FDEE5BD2-BD8C-4732-BF8A-E5958A02DEDA}"/>
                  </a:ext>
                </a:extLst>
              </p:cNvPr>
              <p:cNvCxnSpPr/>
              <p:nvPr/>
            </p:nvCxnSpPr>
            <p:spPr>
              <a:xfrm>
                <a:off x="6854683" y="1746727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1935C274-F369-4145-938A-358F46655CB9}"/>
                  </a:ext>
                </a:extLst>
              </p:cNvPr>
              <p:cNvCxnSpPr/>
              <p:nvPr/>
            </p:nvCxnSpPr>
            <p:spPr>
              <a:xfrm>
                <a:off x="7310778" y="1803563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406BF15A-0115-44E9-BF4C-280B949145B4}"/>
                  </a:ext>
                </a:extLst>
              </p:cNvPr>
              <p:cNvCxnSpPr/>
              <p:nvPr/>
            </p:nvCxnSpPr>
            <p:spPr>
              <a:xfrm>
                <a:off x="7310778" y="2502694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CCFBB387-2E15-467D-B443-82976EBC0972}"/>
                  </a:ext>
                </a:extLst>
              </p:cNvPr>
              <p:cNvCxnSpPr/>
              <p:nvPr/>
            </p:nvCxnSpPr>
            <p:spPr>
              <a:xfrm>
                <a:off x="7748928" y="1865158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r Verbinder 90">
                <a:extLst>
                  <a:ext uri="{FF2B5EF4-FFF2-40B4-BE49-F238E27FC236}">
                    <a16:creationId xmlns:a16="http://schemas.microsoft.com/office/drawing/2014/main" id="{C6C83150-998F-487D-8453-BDBF0C7F7496}"/>
                  </a:ext>
                </a:extLst>
              </p:cNvPr>
              <p:cNvCxnSpPr/>
              <p:nvPr/>
            </p:nvCxnSpPr>
            <p:spPr>
              <a:xfrm>
                <a:off x="7748928" y="2450954"/>
                <a:ext cx="2897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Verbinder: gewinkelt 47">
              <a:extLst>
                <a:ext uri="{FF2B5EF4-FFF2-40B4-BE49-F238E27FC236}">
                  <a16:creationId xmlns:a16="http://schemas.microsoft.com/office/drawing/2014/main" id="{397F2BB5-E337-4CF4-92BC-B8880A46F593}"/>
                </a:ext>
              </a:extLst>
            </p:cNvPr>
            <p:cNvCxnSpPr>
              <a:cxnSpLocks/>
              <a:endCxn id="61" idx="6"/>
            </p:cNvCxnSpPr>
            <p:nvPr/>
          </p:nvCxnSpPr>
          <p:spPr>
            <a:xfrm rot="16200000" flipH="1">
              <a:off x="6950389" y="3776618"/>
              <a:ext cx="717074" cy="425774"/>
            </a:xfrm>
            <a:prstGeom prst="bentConnector4">
              <a:avLst>
                <a:gd name="adj1" fmla="val 75804"/>
                <a:gd name="adj2" fmla="val 127991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0C403803-0B6A-4435-9BCB-B6F3AD3D3C09}"/>
                </a:ext>
              </a:extLst>
            </p:cNvPr>
            <p:cNvCxnSpPr>
              <a:cxnSpLocks/>
              <a:endCxn id="128" idx="6"/>
            </p:cNvCxnSpPr>
            <p:nvPr/>
          </p:nvCxnSpPr>
          <p:spPr>
            <a:xfrm rot="5400000">
              <a:off x="7101421" y="4154362"/>
              <a:ext cx="895250" cy="46766"/>
            </a:xfrm>
            <a:prstGeom prst="bentConnector4">
              <a:avLst>
                <a:gd name="adj1" fmla="val 41528"/>
                <a:gd name="adj2" fmla="val -54341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Verbinder: gewinkelt 106">
              <a:extLst>
                <a:ext uri="{FF2B5EF4-FFF2-40B4-BE49-F238E27FC236}">
                  <a16:creationId xmlns:a16="http://schemas.microsoft.com/office/drawing/2014/main" id="{7809A5C3-EAC9-4EB7-990B-17FEF5ED0D4E}"/>
                </a:ext>
              </a:extLst>
            </p:cNvPr>
            <p:cNvCxnSpPr>
              <a:cxnSpLocks/>
              <a:endCxn id="129" idx="6"/>
            </p:cNvCxnSpPr>
            <p:nvPr/>
          </p:nvCxnSpPr>
          <p:spPr>
            <a:xfrm rot="5400000">
              <a:off x="7240865" y="3997655"/>
              <a:ext cx="1086391" cy="49324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Verbinder: gewinkelt 108">
              <a:extLst>
                <a:ext uri="{FF2B5EF4-FFF2-40B4-BE49-F238E27FC236}">
                  <a16:creationId xmlns:a16="http://schemas.microsoft.com/office/drawing/2014/main" id="{9E076125-53E7-4C48-BD68-5EAB3800E8AB}"/>
                </a:ext>
              </a:extLst>
            </p:cNvPr>
            <p:cNvCxnSpPr>
              <a:cxnSpLocks/>
              <a:endCxn id="130" idx="6"/>
            </p:cNvCxnSpPr>
            <p:nvPr/>
          </p:nvCxnSpPr>
          <p:spPr>
            <a:xfrm rot="5400000">
              <a:off x="7368475" y="3867738"/>
              <a:ext cx="1290478" cy="958846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Verbinder: gewinkelt 95">
              <a:extLst>
                <a:ext uri="{FF2B5EF4-FFF2-40B4-BE49-F238E27FC236}">
                  <a16:creationId xmlns:a16="http://schemas.microsoft.com/office/drawing/2014/main" id="{A08E25F7-C9D1-4B9C-A1A4-106128459E7F}"/>
                </a:ext>
              </a:extLst>
            </p:cNvPr>
            <p:cNvCxnSpPr>
              <a:cxnSpLocks/>
              <a:stCxn id="77" idx="3"/>
              <a:endCxn id="54" idx="1"/>
            </p:cNvCxnSpPr>
            <p:nvPr/>
          </p:nvCxnSpPr>
          <p:spPr>
            <a:xfrm>
              <a:off x="5199797" y="5373567"/>
              <a:ext cx="1671706" cy="726006"/>
            </a:xfrm>
            <a:prstGeom prst="bentConnector3">
              <a:avLst>
                <a:gd name="adj1" fmla="val 27209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A77E7597-F710-4EFB-9919-A283BD446A8B}"/>
                </a:ext>
              </a:extLst>
            </p:cNvPr>
            <p:cNvSpPr/>
            <p:nvPr/>
          </p:nvSpPr>
          <p:spPr>
            <a:xfrm rot="19312038">
              <a:off x="5708438" y="5189957"/>
              <a:ext cx="2034302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5333ACFE-554A-4FB2-BD80-B7799C6B624B}"/>
                </a:ext>
              </a:extLst>
            </p:cNvPr>
            <p:cNvSpPr/>
            <p:nvPr/>
          </p:nvSpPr>
          <p:spPr>
            <a:xfrm rot="19527434">
              <a:off x="5745037" y="5281274"/>
              <a:ext cx="1965669" cy="126975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C8A223BC-FA48-4575-AE80-B8A829078DA7}"/>
                </a:ext>
              </a:extLst>
            </p:cNvPr>
            <p:cNvSpPr/>
            <p:nvPr/>
          </p:nvSpPr>
          <p:spPr>
            <a:xfrm rot="19835206">
              <a:off x="5807148" y="5382233"/>
              <a:ext cx="1846125" cy="1269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2" name="Gerader Verbinder 141">
              <a:extLst>
                <a:ext uri="{FF2B5EF4-FFF2-40B4-BE49-F238E27FC236}">
                  <a16:creationId xmlns:a16="http://schemas.microsoft.com/office/drawing/2014/main" id="{1E4FE002-5AA9-4611-A11E-A08532AEF5A0}"/>
                </a:ext>
              </a:extLst>
            </p:cNvPr>
            <p:cNvCxnSpPr/>
            <p:nvPr/>
          </p:nvCxnSpPr>
          <p:spPr>
            <a:xfrm>
              <a:off x="7804879" y="2397508"/>
              <a:ext cx="0" cy="11811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r Verbinder 142">
              <a:extLst>
                <a:ext uri="{FF2B5EF4-FFF2-40B4-BE49-F238E27FC236}">
                  <a16:creationId xmlns:a16="http://schemas.microsoft.com/office/drawing/2014/main" id="{D3582895-9C71-412A-9757-07938A91A1C9}"/>
                </a:ext>
              </a:extLst>
            </p:cNvPr>
            <p:cNvCxnSpPr/>
            <p:nvPr/>
          </p:nvCxnSpPr>
          <p:spPr>
            <a:xfrm>
              <a:off x="7337838" y="2409395"/>
              <a:ext cx="0" cy="1181171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B68B0057-87E1-4B58-978D-327501F8ADD9}"/>
                </a:ext>
              </a:extLst>
            </p:cNvPr>
            <p:cNvSpPr txBox="1"/>
            <p:nvPr/>
          </p:nvSpPr>
          <p:spPr>
            <a:xfrm>
              <a:off x="4702844" y="1590299"/>
              <a:ext cx="27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</a:t>
              </a:r>
            </a:p>
          </p:txBody>
        </p: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2788A8DB-114A-40D9-B149-12535B2D2B8C}"/>
                </a:ext>
              </a:extLst>
            </p:cNvPr>
            <p:cNvSpPr txBox="1"/>
            <p:nvPr/>
          </p:nvSpPr>
          <p:spPr>
            <a:xfrm>
              <a:off x="5920734" y="2618761"/>
              <a:ext cx="40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II</a:t>
              </a:r>
            </a:p>
          </p:txBody>
        </p:sp>
        <p:sp>
          <p:nvSpPr>
            <p:cNvPr id="155" name="Textfeld 154">
              <a:extLst>
                <a:ext uri="{FF2B5EF4-FFF2-40B4-BE49-F238E27FC236}">
                  <a16:creationId xmlns:a16="http://schemas.microsoft.com/office/drawing/2014/main" id="{4578AFE3-4019-4484-8DEF-8FE8A94027ED}"/>
                </a:ext>
              </a:extLst>
            </p:cNvPr>
            <p:cNvSpPr txBox="1"/>
            <p:nvPr/>
          </p:nvSpPr>
          <p:spPr>
            <a:xfrm>
              <a:off x="8511714" y="4175921"/>
              <a:ext cx="600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IIIa</a:t>
              </a:r>
              <a:endParaRPr lang="de-DE" dirty="0"/>
            </a:p>
          </p:txBody>
        </p:sp>
        <p:sp>
          <p:nvSpPr>
            <p:cNvPr id="156" name="Textfeld 155">
              <a:extLst>
                <a:ext uri="{FF2B5EF4-FFF2-40B4-BE49-F238E27FC236}">
                  <a16:creationId xmlns:a16="http://schemas.microsoft.com/office/drawing/2014/main" id="{30323AB1-F93B-4691-86E9-B4CFF8E167A9}"/>
                </a:ext>
              </a:extLst>
            </p:cNvPr>
            <p:cNvSpPr txBox="1"/>
            <p:nvPr/>
          </p:nvSpPr>
          <p:spPr>
            <a:xfrm>
              <a:off x="7217785" y="5384525"/>
              <a:ext cx="406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IV</a:t>
              </a:r>
            </a:p>
          </p:txBody>
        </p:sp>
        <p:sp>
          <p:nvSpPr>
            <p:cNvPr id="157" name="Textfeld 156">
              <a:extLst>
                <a:ext uri="{FF2B5EF4-FFF2-40B4-BE49-F238E27FC236}">
                  <a16:creationId xmlns:a16="http://schemas.microsoft.com/office/drawing/2014/main" id="{D6869DE8-A88B-404F-BADB-AB3687764373}"/>
                </a:ext>
              </a:extLst>
            </p:cNvPr>
            <p:cNvSpPr txBox="1"/>
            <p:nvPr/>
          </p:nvSpPr>
          <p:spPr>
            <a:xfrm>
              <a:off x="5641244" y="6126571"/>
              <a:ext cx="600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IIIb</a:t>
              </a:r>
              <a:endParaRPr lang="de-DE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9CC7A58-5BF6-4A66-8475-0B5CC81D8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6999" y="4881982"/>
              <a:ext cx="1926034" cy="108649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6896F66-8CD2-43AE-ADBF-D339794ECB12}"/>
                  </a:ext>
                </a:extLst>
              </p:cNvPr>
              <p:cNvSpPr txBox="1"/>
              <p:nvPr/>
            </p:nvSpPr>
            <p:spPr>
              <a:xfrm>
                <a:off x="5640161" y="3139333"/>
                <a:ext cx="83394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𝐼𝐹𝐹𝑇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A6896F66-8CD2-43AE-ADBF-D339794EC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161" y="3139333"/>
                <a:ext cx="833946" cy="184666"/>
              </a:xfrm>
              <a:prstGeom prst="rect">
                <a:avLst/>
              </a:prstGeom>
              <a:blipFill>
                <a:blip r:embed="rId11"/>
                <a:stretch>
                  <a:fillRect l="-4380" r="-365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E69732D-B30C-46AD-AE2E-FB39F8EDE769}"/>
                  </a:ext>
                </a:extLst>
              </p:cNvPr>
              <p:cNvSpPr txBox="1"/>
              <p:nvPr/>
            </p:nvSpPr>
            <p:spPr>
              <a:xfrm>
                <a:off x="6871503" y="596107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9E69732D-B30C-46AD-AE2E-FB39F8ED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503" y="5961073"/>
                <a:ext cx="166006" cy="276999"/>
              </a:xfrm>
              <a:prstGeom prst="rect">
                <a:avLst/>
              </a:prstGeom>
              <a:blipFill>
                <a:blip r:embed="rId12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5E1BF88-037B-4093-87D2-8C66F53BDA41}"/>
                  </a:ext>
                </a:extLst>
              </p:cNvPr>
              <p:cNvSpPr txBox="1"/>
              <p:nvPr/>
            </p:nvSpPr>
            <p:spPr>
              <a:xfrm>
                <a:off x="5616692" y="4915264"/>
                <a:ext cx="187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5E1BF88-037B-4093-87D2-8C66F53BD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692" y="4915264"/>
                <a:ext cx="187554" cy="276999"/>
              </a:xfrm>
              <a:prstGeom prst="rect">
                <a:avLst/>
              </a:prstGeom>
              <a:blipFill>
                <a:blip r:embed="rId13"/>
                <a:stretch>
                  <a:fillRect l="-19355" r="-161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389076C-8BAA-493D-8896-8E19426579EE}"/>
                  </a:ext>
                </a:extLst>
              </p:cNvPr>
              <p:cNvSpPr txBox="1"/>
              <p:nvPr/>
            </p:nvSpPr>
            <p:spPr>
              <a:xfrm>
                <a:off x="2783910" y="2369478"/>
                <a:ext cx="1875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6389076C-8BAA-493D-8896-8E194265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910" y="2369478"/>
                <a:ext cx="187554" cy="276999"/>
              </a:xfrm>
              <a:prstGeom prst="rect">
                <a:avLst/>
              </a:prstGeom>
              <a:blipFill>
                <a:blip r:embed="rId14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CC3EB731-1E22-490D-A353-485C5BFEF609}"/>
                  </a:ext>
                </a:extLst>
              </p:cNvPr>
              <p:cNvSpPr txBox="1"/>
              <p:nvPr/>
            </p:nvSpPr>
            <p:spPr>
              <a:xfrm>
                <a:off x="2711681" y="4821865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CC3EB731-1E22-490D-A353-485C5BFEF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81" y="4821865"/>
                <a:ext cx="166006" cy="276999"/>
              </a:xfrm>
              <a:prstGeom prst="rect">
                <a:avLst/>
              </a:prstGeom>
              <a:blipFill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017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66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Resch</dc:creator>
  <cp:lastModifiedBy>Alexander Resch</cp:lastModifiedBy>
  <cp:revision>31</cp:revision>
  <dcterms:created xsi:type="dcterms:W3CDTF">2020-03-22T17:46:16Z</dcterms:created>
  <dcterms:modified xsi:type="dcterms:W3CDTF">2020-08-10T19:29:36Z</dcterms:modified>
</cp:coreProperties>
</file>