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RollingSphere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74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Three.js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легковесная </a:t>
            </a:r>
            <a:r>
              <a:rPr lang="ru-RU" dirty="0" err="1"/>
              <a:t>кроссбраузерная</a:t>
            </a:r>
            <a:r>
              <a:rPr lang="ru-RU" dirty="0"/>
              <a:t> библиотека </a:t>
            </a:r>
            <a:r>
              <a:rPr lang="ru-RU" dirty="0" err="1"/>
              <a:t>JavaScript</a:t>
            </a:r>
            <a:r>
              <a:rPr lang="ru-RU" dirty="0"/>
              <a:t>, используемая для создания и отображения анимированной компьютерной 3D графики при разработке веб-приложений</a:t>
            </a:r>
            <a:r>
              <a:rPr lang="ru-RU" dirty="0" smtClean="0"/>
              <a:t>.</a:t>
            </a:r>
          </a:p>
          <a:p>
            <a:r>
              <a:rPr lang="ru-RU" dirty="0"/>
              <a:t>позволяет создавать ускоренную на GPU 3D графику, используя язык </a:t>
            </a:r>
            <a:r>
              <a:rPr lang="ru-RU" dirty="0" err="1"/>
              <a:t>JavaScript</a:t>
            </a:r>
            <a:r>
              <a:rPr lang="ru-RU" dirty="0"/>
              <a:t> как часть сайта без подключения </a:t>
            </a:r>
            <a:r>
              <a:rPr lang="ru-RU" dirty="0" err="1"/>
              <a:t>проприетарных</a:t>
            </a:r>
            <a:r>
              <a:rPr lang="ru-RU" dirty="0"/>
              <a:t> плагинов для браузера.</a:t>
            </a:r>
          </a:p>
        </p:txBody>
      </p:sp>
    </p:spTree>
    <p:extLst>
      <p:ext uri="{BB962C8B-B14F-4D97-AF65-F5344CB8AC3E}">
        <p14:creationId xmlns:p14="http://schemas.microsoft.com/office/powerpoint/2010/main" val="351764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понятия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err="1"/>
              <a:t>Рендерер</a:t>
            </a:r>
            <a:r>
              <a:rPr lang="ru-RU" dirty="0"/>
              <a:t> – это сущность, отображающая на </a:t>
            </a:r>
            <a:r>
              <a:rPr lang="ru-RU" dirty="0" err="1"/>
              <a:t>canvas</a:t>
            </a:r>
            <a:r>
              <a:rPr lang="ru-RU" dirty="0"/>
              <a:t> выбранную сцену с выбранной камерой</a:t>
            </a:r>
            <a:r>
              <a:rPr lang="ru-RU" dirty="0" smtClean="0"/>
              <a:t>.</a:t>
            </a:r>
          </a:p>
          <a:p>
            <a:r>
              <a:rPr lang="ru-RU" b="1" dirty="0"/>
              <a:t>Сцена</a:t>
            </a:r>
            <a:r>
              <a:rPr lang="ru-RU" dirty="0"/>
              <a:t> – это 3D пространство, в котором располагаются нужные объекты: элементы (иначе - меши) и источники света, которые освещают элементы с какой-либо стороны</a:t>
            </a:r>
            <a:r>
              <a:rPr lang="ru-RU" dirty="0" smtClean="0"/>
              <a:t>.</a:t>
            </a:r>
          </a:p>
          <a:p>
            <a:r>
              <a:rPr lang="ru-RU" b="1" dirty="0"/>
              <a:t>Камера</a:t>
            </a:r>
            <a:r>
              <a:rPr lang="ru-RU" dirty="0"/>
              <a:t> – та точка, с который мы сейчас смотрим на сцену (и в ту точку, куда мы смотрим). От камеры в первую очередь зависит внешний вид элементов.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7463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 сцены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Источник света</a:t>
            </a:r>
            <a:r>
              <a:rPr lang="ru-RU" dirty="0"/>
              <a:t> – элемент, который создаёт освещение. Он может быть рассеянным, точечным, </a:t>
            </a:r>
            <a:r>
              <a:rPr lang="ru-RU" dirty="0" smtClean="0"/>
              <a:t>направленным.</a:t>
            </a:r>
          </a:p>
          <a:p>
            <a:r>
              <a:rPr lang="ru-RU" b="1" dirty="0"/>
              <a:t>Меш</a:t>
            </a:r>
            <a:r>
              <a:rPr lang="ru-RU" dirty="0"/>
              <a:t> – это элемент сцены, который состоит из геометрии и материала</a:t>
            </a:r>
            <a:r>
              <a:rPr lang="ru-RU" dirty="0" smtClean="0"/>
              <a:t>.</a:t>
            </a:r>
          </a:p>
          <a:p>
            <a:r>
              <a:rPr lang="ru-RU" b="1" dirty="0"/>
              <a:t>Геометрия</a:t>
            </a:r>
            <a:r>
              <a:rPr lang="ru-RU" dirty="0"/>
              <a:t> – это набор вершин, которые при генерации соединяются между собой графическими примитивами</a:t>
            </a:r>
            <a:r>
              <a:rPr lang="ru-RU" dirty="0" smtClean="0"/>
              <a:t>.</a:t>
            </a:r>
          </a:p>
          <a:p>
            <a:r>
              <a:rPr lang="ru-RU" b="1" dirty="0"/>
              <a:t>Материал</a:t>
            </a:r>
            <a:r>
              <a:rPr lang="ru-RU" dirty="0"/>
              <a:t> – это способ отображения и внешний вид элемента.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841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Текстура</a:t>
            </a:r>
            <a:r>
              <a:rPr lang="ru-RU" dirty="0"/>
              <a:t> – это изображение, которое может использоваться в рамках материала, чтобы задать внешний вид объекта. Условно говоря, плоскость можно не только покрасить в красный цвет, но и подгрузить собственную картинку и размножить её по этой плоскости.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331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Иерархия отображения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42998"/>
            <a:ext cx="8229600" cy="3440366"/>
          </a:xfrm>
        </p:spPr>
      </p:pic>
    </p:spTree>
    <p:extLst>
      <p:ext uri="{BB962C8B-B14F-4D97-AF65-F5344CB8AC3E}">
        <p14:creationId xmlns:p14="http://schemas.microsoft.com/office/powerpoint/2010/main" val="2881224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3476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52</Words>
  <Application>Microsoft Office PowerPoint</Application>
  <PresentationFormat>Экран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RollingSphere</vt:lpstr>
      <vt:lpstr>Three.js</vt:lpstr>
      <vt:lpstr>Основные понятия</vt:lpstr>
      <vt:lpstr>Объекты сцены</vt:lpstr>
      <vt:lpstr>Презентация PowerPoint</vt:lpstr>
      <vt:lpstr>Иерархия отображения</vt:lpstr>
      <vt:lpstr>Игра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RollingSphere</dc:title>
  <dc:creator>vladislav</dc:creator>
  <cp:lastModifiedBy>vladislav</cp:lastModifiedBy>
  <cp:revision>7</cp:revision>
  <dcterms:created xsi:type="dcterms:W3CDTF">2017-05-30T15:47:52Z</dcterms:created>
  <dcterms:modified xsi:type="dcterms:W3CDTF">2017-05-30T17:53:50Z</dcterms:modified>
</cp:coreProperties>
</file>