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67" r:id="rId5"/>
    <p:sldId id="260" r:id="rId6"/>
    <p:sldId id="269" r:id="rId7"/>
    <p:sldId id="265" r:id="rId8"/>
    <p:sldId id="268" r:id="rId9"/>
    <p:sldId id="259" r:id="rId10"/>
    <p:sldId id="263" r:id="rId11"/>
    <p:sldId id="264" r:id="rId12"/>
    <p:sldId id="258" r:id="rId13"/>
    <p:sldId id="266" r:id="rId1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117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017DA-68A8-46D6-8F03-50C20F21AABB}" type="datetimeFigureOut">
              <a:rPr lang="nl-BE" smtClean="0"/>
              <a:t>7/06/2023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A5A6A-CEFD-48C8-91C5-1C96F82A38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830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 wondered how you yourself could make a nonfunctional sleek and nice paperweight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5A6A-CEFD-48C8-91C5-1C96F82A3843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81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neat professional and sleek design, I wanted , ideally a small </a:t>
            </a:r>
            <a:r>
              <a:rPr lang="en-US" dirty="0" err="1"/>
              <a:t>pcb</a:t>
            </a:r>
            <a:r>
              <a:rPr lang="en-US" dirty="0"/>
              <a:t> to avoid making a huge case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5A6A-CEFD-48C8-91C5-1C96F82A384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742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neat professional and sleek design, it is a parametric design, so I can change any parameter (hence parametric) like fillet or length height, etcetera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5A6A-CEFD-48C8-91C5-1C96F82A384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183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like the compactness of each room (a grouping of components) but the layout could have been better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5A6A-CEFD-48C8-91C5-1C96F82A384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919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testing of the </a:t>
            </a:r>
            <a:r>
              <a:rPr lang="en-US" dirty="0" err="1"/>
              <a:t>pcb</a:t>
            </a:r>
            <a:r>
              <a:rPr lang="en-US"/>
              <a:t> 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5A6A-CEFD-48C8-91C5-1C96F82A3843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5408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atmega</a:t>
            </a:r>
            <a:r>
              <a:rPr lang="en-US" dirty="0"/>
              <a:t> smeared, needed to fix that,  while testing power ended up at the input of the </a:t>
            </a:r>
            <a:r>
              <a:rPr lang="en-US" dirty="0" err="1"/>
              <a:t>atmege</a:t>
            </a:r>
            <a:r>
              <a:rPr lang="en-US" dirty="0"/>
              <a:t>, thus destroying it.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5A6A-CEFD-48C8-91C5-1C96F82A384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1257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I said earlier the </a:t>
            </a:r>
            <a:r>
              <a:rPr lang="en-US" dirty="0" err="1"/>
              <a:t>atmega</a:t>
            </a:r>
            <a:r>
              <a:rPr lang="en-US" dirty="0"/>
              <a:t> died of ESD, and the tip did not warm up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5A6A-CEFD-48C8-91C5-1C96F82A3843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7418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reflection, the </a:t>
            </a:r>
            <a:r>
              <a:rPr lang="en-US" dirty="0" err="1"/>
              <a:t>pcb</a:t>
            </a:r>
            <a:r>
              <a:rPr lang="en-US" dirty="0"/>
              <a:t> more </a:t>
            </a:r>
            <a:r>
              <a:rPr lang="en-US" dirty="0" err="1"/>
              <a:t>testpoints</a:t>
            </a:r>
            <a:r>
              <a:rPr lang="en-US" dirty="0"/>
              <a:t>, so I could analyze out what went wrong , needed more </a:t>
            </a:r>
            <a:r>
              <a:rPr lang="en-US" dirty="0" err="1"/>
              <a:t>solderbridges</a:t>
            </a:r>
            <a:r>
              <a:rPr lang="en-US" dirty="0"/>
              <a:t> to isolate | spacing of components were not even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5A6A-CEFD-48C8-91C5-1C96F82A384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255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testpoints</a:t>
            </a:r>
            <a:r>
              <a:rPr lang="en-US" dirty="0"/>
              <a:t> and </a:t>
            </a:r>
            <a:r>
              <a:rPr lang="en-US" dirty="0" err="1"/>
              <a:t>solderbridges</a:t>
            </a:r>
            <a:r>
              <a:rPr lang="en-US" dirty="0"/>
              <a:t>, place stencil more </a:t>
            </a:r>
            <a:r>
              <a:rPr lang="en-US" dirty="0" err="1"/>
              <a:t>carefull</a:t>
            </a:r>
            <a:r>
              <a:rPr lang="en-US" dirty="0"/>
              <a:t> . Don’t place power on </a:t>
            </a:r>
            <a:r>
              <a:rPr lang="en-US"/>
              <a:t>opamp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5A6A-CEFD-48C8-91C5-1C96F82A384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68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3B9A7-130D-D487-A874-0E1B2751B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A5F66D9-98EE-966F-3367-B257A90CD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4D3FA8-BC24-4A29-97EC-7EB8877E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9758-778A-4FBF-9F1E-6880B8BF1FC2}" type="datetimeFigureOut">
              <a:rPr lang="nl-BE" smtClean="0"/>
              <a:t>7/06/2023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979B6C-75B6-CF61-98FC-04B5FCDE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297E9F9-E057-43F1-A5F4-DDB563CF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A4E4-EF49-442C-9F26-A0BB248104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352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EB909-8080-EF9B-076C-45605953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3205F98-C132-A286-7F1B-CE28C07B8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E9A8DA-7B16-363A-80C8-7EEB975C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9758-778A-4FBF-9F1E-6880B8BF1FC2}" type="datetimeFigureOut">
              <a:rPr lang="nl-BE" smtClean="0"/>
              <a:t>7/06/2023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53063A-5AB2-D432-C3A1-2B8ECE3D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D2BF10C-FB50-815C-4A1E-FD71CD8B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A4E4-EF49-442C-9F26-A0BB248104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806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7DF4D52-9DF9-C6FA-9D4B-20D3873EF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AB042D0-23A2-163E-2CDB-ADE88F44C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54A087-6DBA-F79E-0ECF-348B1D8E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9758-778A-4FBF-9F1E-6880B8BF1FC2}" type="datetimeFigureOut">
              <a:rPr lang="nl-BE" smtClean="0"/>
              <a:t>7/06/2023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1F91050-AFBD-682C-0ADE-F9FB08D2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C7360B-0013-C45B-6510-01D0B937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A4E4-EF49-442C-9F26-A0BB248104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970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B18A9-DE2E-9640-87F2-04B2CD58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ADB695-D9AB-2756-E111-42EDFDD47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BBE6D5-2041-1712-FFE9-ED7A907B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9758-778A-4FBF-9F1E-6880B8BF1FC2}" type="datetimeFigureOut">
              <a:rPr lang="nl-BE" smtClean="0"/>
              <a:t>7/06/2023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D6E791-68F3-91AA-236E-7F440979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C427D0-E6B8-C006-9D80-BD9543FB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A4E4-EF49-442C-9F26-A0BB248104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137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ABD37-363B-01B3-3558-3EE52189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92C54D-322A-07D6-03D6-398D9D4C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65EBFE-AA27-0863-0914-4304744D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9758-778A-4FBF-9F1E-6880B8BF1FC2}" type="datetimeFigureOut">
              <a:rPr lang="nl-BE" smtClean="0"/>
              <a:t>7/06/2023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9917E1-2909-8339-A147-E169751F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F2AF984-B8CA-A071-B098-20DEF065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A4E4-EF49-442C-9F26-A0BB248104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566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B3723-1769-0321-CF54-EC3103FC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26599F-CF48-D58D-F0BA-C559FEDFF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8BF1447-AF05-1345-4FC7-8372766CA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2B1FF7-A72D-7E4A-1B1C-F30AB64B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9758-778A-4FBF-9F1E-6880B8BF1FC2}" type="datetimeFigureOut">
              <a:rPr lang="nl-BE" smtClean="0"/>
              <a:t>7/06/2023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F20330-DEE1-3F29-93F4-907BDA78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9EE2B91-A7AD-33C8-519A-F97790DF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A4E4-EF49-442C-9F26-A0BB248104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3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A5B24-C0B5-1645-5844-A925C88C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F9F8C6-06BA-80AF-0A6C-40B6CBC44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9A7A422-D9BE-3A3C-E853-510164D32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F7C5A2-C419-C8D5-9BD1-4030BDE82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D83D7EE-1B49-1349-52F2-D553E4EA1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6D91B54-BBBB-B045-95B4-F52D59F5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9758-778A-4FBF-9F1E-6880B8BF1FC2}" type="datetimeFigureOut">
              <a:rPr lang="nl-BE" smtClean="0"/>
              <a:t>7/06/2023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83AA2F0-860D-204F-7238-E30244FA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BC32A33-A1B4-EF47-E1BB-7F91FF13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A4E4-EF49-442C-9F26-A0BB248104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433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5AE72-DCF5-F975-BB13-D78DEA44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55A0606-9FE1-1511-B61A-98735556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9758-778A-4FBF-9F1E-6880B8BF1FC2}" type="datetimeFigureOut">
              <a:rPr lang="nl-BE" smtClean="0"/>
              <a:t>7/06/2023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31C97FB-85AE-1DA4-BD5E-9E024CB4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1205173-D5B1-5D01-57BE-3D412FDE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A4E4-EF49-442C-9F26-A0BB248104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11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D2E393-83B2-8028-6949-269762E3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9758-778A-4FBF-9F1E-6880B8BF1FC2}" type="datetimeFigureOut">
              <a:rPr lang="nl-BE" smtClean="0"/>
              <a:t>7/06/2023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689285F-4DA0-751A-0B78-A89CC6C9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D31BE93-8003-AF11-6D53-75642689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A4E4-EF49-442C-9F26-A0BB248104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270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DC464-C34A-EB14-AE35-497A69D1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CAB75D-D6BD-F921-AA8F-CF9C15825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EE3C29E-C4C8-8398-6A15-2E6E5D6AD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1DEBDC1-0741-3A46-9F16-15F8433C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9758-778A-4FBF-9F1E-6880B8BF1FC2}" type="datetimeFigureOut">
              <a:rPr lang="nl-BE" smtClean="0"/>
              <a:t>7/06/2023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7BDDABA-1CDF-4E5B-B74B-F1F1A50E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CE53159-D9FC-67F1-D83F-BF121A96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A4E4-EF49-442C-9F26-A0BB248104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059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5D630-B522-DD48-959C-44B77E6D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91E508D-BE2D-450B-0EDF-89DE78EDB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E6B5CBD-46FC-101D-58D8-D89B656C0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1D5537B-F2C8-65B9-3A1E-600C389D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9758-778A-4FBF-9F1E-6880B8BF1FC2}" type="datetimeFigureOut">
              <a:rPr lang="nl-BE" smtClean="0"/>
              <a:t>7/06/2023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83594D3-D788-889E-FD23-8A188E91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4DC8A19-26D4-DF37-3D9A-FA373D86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A4E4-EF49-442C-9F26-A0BB248104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616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13E479A-1559-D41B-78CC-259C3F8A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99653C7-2D92-FF0A-DE44-7E768B81F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F41AE-03B3-8B13-58DA-992C2D68D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89758-778A-4FBF-9F1E-6880B8BF1FC2}" type="datetimeFigureOut">
              <a:rPr lang="nl-BE" smtClean="0"/>
              <a:t>7/06/2023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B93B4A-9840-A23D-9448-405C34F58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A42C685-12CA-7670-75E7-AC8ADC4A9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FA4E4-EF49-442C-9F26-A0BB248104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677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42960-80EB-B1F6-C6DD-628293FC9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82737"/>
          </a:xfrm>
        </p:spPr>
        <p:txBody>
          <a:bodyPr/>
          <a:lstStyle/>
          <a:p>
            <a:r>
              <a:rPr lang="en-US" dirty="0"/>
              <a:t>Soldering Station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E71F247-266E-5627-1767-D1462EE2A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0850"/>
            <a:ext cx="9144000" cy="2266950"/>
          </a:xfrm>
        </p:spPr>
        <p:txBody>
          <a:bodyPr/>
          <a:lstStyle/>
          <a:p>
            <a:r>
              <a:rPr lang="en-US" dirty="0"/>
              <a:t>By Kobe Dieryck</a:t>
            </a:r>
          </a:p>
          <a:p>
            <a:r>
              <a:rPr lang="en-US" dirty="0"/>
              <a:t>“If a cluttered desk is a sign of a cluttered mind, we cant help wonder what an empty desk indicates” – Albert Einstein</a:t>
            </a:r>
            <a:endParaRPr lang="nl-BE" dirty="0"/>
          </a:p>
        </p:txBody>
      </p:sp>
      <p:pic>
        <p:nvPicPr>
          <p:cNvPr id="4" name="Picture 2" descr="PXL-logo's">
            <a:extLst>
              <a:ext uri="{FF2B5EF4-FFF2-40B4-BE49-F238E27FC236}">
                <a16:creationId xmlns:a16="http://schemas.microsoft.com/office/drawing/2014/main" id="{7DBD8673-7B31-97C1-182B-222B6BEAA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" y="5448300"/>
            <a:ext cx="1262240" cy="126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57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B498C-D5CC-4E61-5848-860672EE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F4013A-B734-5B4A-21B8-7186625A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2" descr="PXL-logo's">
            <a:extLst>
              <a:ext uri="{FF2B5EF4-FFF2-40B4-BE49-F238E27FC236}">
                <a16:creationId xmlns:a16="http://schemas.microsoft.com/office/drawing/2014/main" id="{7C2E98A3-380F-65BA-D32A-8DE6592D4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" y="5448300"/>
            <a:ext cx="1262240" cy="126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Tijdelijke aanduiding voor inhoud 6">
            <a:extLst>
              <a:ext uri="{FF2B5EF4-FFF2-40B4-BE49-F238E27FC236}">
                <a16:creationId xmlns:a16="http://schemas.microsoft.com/office/drawing/2014/main" id="{6C9C37C4-8E85-9EC0-E8A2-68B0BD073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72241">
            <a:off x="8757778" y="2676251"/>
            <a:ext cx="9744986" cy="76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2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04FE6-25B8-F5C7-35F5-B1071A98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wanted</a:t>
            </a:r>
            <a:endParaRPr lang="nl-BE" dirty="0"/>
          </a:p>
        </p:txBody>
      </p:sp>
      <p:pic>
        <p:nvPicPr>
          <p:cNvPr id="4" name="Picture 2" descr="PXL-logo's">
            <a:extLst>
              <a:ext uri="{FF2B5EF4-FFF2-40B4-BE49-F238E27FC236}">
                <a16:creationId xmlns:a16="http://schemas.microsoft.com/office/drawing/2014/main" id="{56BA9A0E-AC96-BD69-C608-3CE876434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" y="5448300"/>
            <a:ext cx="1262240" cy="126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D93C059B-875E-4A87-C9F3-2A07EFC6F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Sleek and neat</a:t>
            </a:r>
          </a:p>
          <a:p>
            <a:r>
              <a:rPr lang="en-US" dirty="0"/>
              <a:t>A small </a:t>
            </a:r>
            <a:r>
              <a:rPr lang="en-US" dirty="0" err="1"/>
              <a:t>pcb</a:t>
            </a:r>
            <a:endParaRPr lang="en-US" dirty="0"/>
          </a:p>
          <a:p>
            <a:r>
              <a:rPr lang="en-US" dirty="0" err="1"/>
              <a:t>Jbc</a:t>
            </a:r>
            <a:r>
              <a:rPr lang="en-US" dirty="0"/>
              <a:t> C245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5041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04FE6-25B8-F5C7-35F5-B1071A98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well: CAD</a:t>
            </a:r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8F8F42D-A24B-90EB-3AF7-0DF1BA541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44" y="1825625"/>
            <a:ext cx="9160711" cy="4351338"/>
          </a:xfrm>
        </p:spPr>
      </p:pic>
      <p:pic>
        <p:nvPicPr>
          <p:cNvPr id="4" name="Picture 2" descr="PXL-logo's">
            <a:extLst>
              <a:ext uri="{FF2B5EF4-FFF2-40B4-BE49-F238E27FC236}">
                <a16:creationId xmlns:a16="http://schemas.microsoft.com/office/drawing/2014/main" id="{56BA9A0E-AC96-BD69-C608-3CE876434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" y="5448300"/>
            <a:ext cx="1262240" cy="126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68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04FE6-25B8-F5C7-35F5-B1071A98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well: PCB design</a:t>
            </a:r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8F8F42D-A24B-90EB-3AF7-0DF1BA5414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8200" y="2119555"/>
            <a:ext cx="5181600" cy="3763477"/>
          </a:xfrm>
        </p:spPr>
      </p:pic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2613C10B-4609-6AD2-EFD2-1CFAF9F1E7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71920"/>
            <a:ext cx="5181600" cy="4058748"/>
          </a:xfrm>
        </p:spPr>
      </p:pic>
      <p:pic>
        <p:nvPicPr>
          <p:cNvPr id="4" name="Picture 2" descr="PXL-logo's">
            <a:extLst>
              <a:ext uri="{FF2B5EF4-FFF2-40B4-BE49-F238E27FC236}">
                <a16:creationId xmlns:a16="http://schemas.microsoft.com/office/drawing/2014/main" id="{56BA9A0E-AC96-BD69-C608-3CE876434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" y="5448300"/>
            <a:ext cx="1262240" cy="126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72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04FE6-25B8-F5C7-35F5-B1071A98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well: PCB design</a:t>
            </a:r>
            <a:endParaRPr lang="nl-BE" dirty="0"/>
          </a:p>
        </p:txBody>
      </p:sp>
      <p:pic>
        <p:nvPicPr>
          <p:cNvPr id="4" name="Picture 2" descr="PXL-logo's">
            <a:extLst>
              <a:ext uri="{FF2B5EF4-FFF2-40B4-BE49-F238E27FC236}">
                <a16:creationId xmlns:a16="http://schemas.microsoft.com/office/drawing/2014/main" id="{56BA9A0E-AC96-BD69-C608-3CE876434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" y="5448300"/>
            <a:ext cx="1262240" cy="126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Tijdelijke aanduiding voor inhoud 9" descr="Afbeelding met stroomkring, elektronica, Elektronische engineering, Elektronisch onderdeel&#10;&#10;Automatisch gegenereerde beschrijving">
            <a:extLst>
              <a:ext uri="{FF2B5EF4-FFF2-40B4-BE49-F238E27FC236}">
                <a16:creationId xmlns:a16="http://schemas.microsoft.com/office/drawing/2014/main" id="{1628A312-E1A2-B02A-78F4-91882BC1DC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15344"/>
            <a:ext cx="5181600" cy="3771899"/>
          </a:xfrm>
        </p:spPr>
      </p:pic>
      <p:sp>
        <p:nvSpPr>
          <p:cNvPr id="12" name="Tijdelijke aanduiding voor inhoud 11">
            <a:extLst>
              <a:ext uri="{FF2B5EF4-FFF2-40B4-BE49-F238E27FC236}">
                <a16:creationId xmlns:a16="http://schemas.microsoft.com/office/drawing/2014/main" id="{52393DC8-BF00-0E27-A85E-6B2ED004B9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  <a:p>
            <a:r>
              <a:rPr lang="en-US" dirty="0"/>
              <a:t>Open traces</a:t>
            </a:r>
          </a:p>
          <a:p>
            <a:r>
              <a:rPr lang="en-US" dirty="0"/>
              <a:t>Breakout</a:t>
            </a:r>
          </a:p>
        </p:txBody>
      </p:sp>
    </p:spTree>
    <p:extLst>
      <p:ext uri="{BB962C8B-B14F-4D97-AF65-F5344CB8AC3E}">
        <p14:creationId xmlns:p14="http://schemas.microsoft.com/office/powerpoint/2010/main" val="207127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81AE3-B8B6-2263-70E2-5859D328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wrong : Soldering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6C1337-B426-13FF-327C-87DD5D07E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Atmega</a:t>
            </a:r>
            <a:r>
              <a:rPr lang="en-US" dirty="0"/>
              <a:t> rework</a:t>
            </a:r>
          </a:p>
          <a:p>
            <a:r>
              <a:rPr lang="en-US" dirty="0" err="1"/>
              <a:t>Opamp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PXL-logo's">
            <a:extLst>
              <a:ext uri="{FF2B5EF4-FFF2-40B4-BE49-F238E27FC236}">
                <a16:creationId xmlns:a16="http://schemas.microsoft.com/office/drawing/2014/main" id="{6C4CDFA1-B7B3-DD43-A9F0-D9E182A96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" y="5448300"/>
            <a:ext cx="1262240" cy="126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Tijdelijke aanduiding voor inhoud 6">
            <a:extLst>
              <a:ext uri="{FF2B5EF4-FFF2-40B4-BE49-F238E27FC236}">
                <a16:creationId xmlns:a16="http://schemas.microsoft.com/office/drawing/2014/main" id="{6CCCD069-5525-0FF7-4DFA-60D69F71C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72241">
            <a:off x="8757778" y="2676251"/>
            <a:ext cx="9744986" cy="76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7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81AE3-B8B6-2263-70E2-5859D328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wrong : Testing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6C1337-B426-13FF-327C-87DD5D07E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ESD</a:t>
            </a:r>
          </a:p>
          <a:p>
            <a:r>
              <a:rPr lang="en-US" dirty="0"/>
              <a:t>Tip not warming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PXL-logo's">
            <a:extLst>
              <a:ext uri="{FF2B5EF4-FFF2-40B4-BE49-F238E27FC236}">
                <a16:creationId xmlns:a16="http://schemas.microsoft.com/office/drawing/2014/main" id="{6C4CDFA1-B7B3-DD43-A9F0-D9E182A96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" y="5448300"/>
            <a:ext cx="1262240" cy="126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Tijdelijke aanduiding voor inhoud 6">
            <a:extLst>
              <a:ext uri="{FF2B5EF4-FFF2-40B4-BE49-F238E27FC236}">
                <a16:creationId xmlns:a16="http://schemas.microsoft.com/office/drawing/2014/main" id="{4AE0D43A-086B-BF99-0F85-8B3D2B474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72241">
            <a:off x="8757778" y="2676251"/>
            <a:ext cx="9744986" cy="76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6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81AE3-B8B6-2263-70E2-5859D328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wrong : PCB design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6C1337-B426-13FF-327C-87DD5D07E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Testpoints</a:t>
            </a:r>
            <a:r>
              <a:rPr lang="en-US" dirty="0"/>
              <a:t> and </a:t>
            </a:r>
            <a:r>
              <a:rPr lang="en-US" dirty="0" err="1"/>
              <a:t>Solderbridges</a:t>
            </a:r>
            <a:endParaRPr lang="en-US" dirty="0"/>
          </a:p>
          <a:p>
            <a:r>
              <a:rPr lang="en-US" dirty="0"/>
              <a:t>Spacing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PXL-logo's">
            <a:extLst>
              <a:ext uri="{FF2B5EF4-FFF2-40B4-BE49-F238E27FC236}">
                <a16:creationId xmlns:a16="http://schemas.microsoft.com/office/drawing/2014/main" id="{6C4CDFA1-B7B3-DD43-A9F0-D9E182A96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" y="5448300"/>
            <a:ext cx="1262240" cy="126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Tijdelijke aanduiding voor inhoud 6">
            <a:extLst>
              <a:ext uri="{FF2B5EF4-FFF2-40B4-BE49-F238E27FC236}">
                <a16:creationId xmlns:a16="http://schemas.microsoft.com/office/drawing/2014/main" id="{9CFF99B2-8033-B842-DFEA-F1B7668DF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72241">
            <a:off x="8757778" y="2676251"/>
            <a:ext cx="9744986" cy="76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B498C-D5CC-4E61-5848-860672EE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F4013A-B734-5B4A-21B8-7186625A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improve?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2" descr="PXL-logo's">
            <a:extLst>
              <a:ext uri="{FF2B5EF4-FFF2-40B4-BE49-F238E27FC236}">
                <a16:creationId xmlns:a16="http://schemas.microsoft.com/office/drawing/2014/main" id="{7C2E98A3-380F-65BA-D32A-8DE6592D4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" y="5448300"/>
            <a:ext cx="1262240" cy="126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Tijdelijke aanduiding voor inhoud 6">
            <a:extLst>
              <a:ext uri="{FF2B5EF4-FFF2-40B4-BE49-F238E27FC236}">
                <a16:creationId xmlns:a16="http://schemas.microsoft.com/office/drawing/2014/main" id="{6C9C37C4-8E85-9EC0-E8A2-68B0BD073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72241">
            <a:off x="8757778" y="2676251"/>
            <a:ext cx="9744986" cy="76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4355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c138406-2269-400a-b3fb-7528da2167f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3A254DB13A9041A33A0FEFA16943CB" ma:contentTypeVersion="5" ma:contentTypeDescription="Een nieuw document maken." ma:contentTypeScope="" ma:versionID="eef241e0fcbbac59f6972d29b6997f78">
  <xsd:schema xmlns:xsd="http://www.w3.org/2001/XMLSchema" xmlns:xs="http://www.w3.org/2001/XMLSchema" xmlns:p="http://schemas.microsoft.com/office/2006/metadata/properties" xmlns:ns3="0c138406-2269-400a-b3fb-7528da2167f8" targetNamespace="http://schemas.microsoft.com/office/2006/metadata/properties" ma:root="true" ma:fieldsID="82a11afd481c802326dcfef322144639" ns3:_="">
    <xsd:import namespace="0c138406-2269-400a-b3fb-7528da2167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138406-2269-400a-b3fb-7528da2167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C27DCB-8FD1-4799-8C52-754279DAF8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1334E-8F3B-4616-B368-4D53ABA0B3C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0c138406-2269-400a-b3fb-7528da2167f8"/>
    <ds:schemaRef ds:uri="http://schemas.microsoft.com/office/2006/documentManagement/types"/>
    <ds:schemaRef ds:uri="http://purl.org/dc/terms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0B5329-FE34-46BA-A07C-D7CA12CCDD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138406-2269-400a-b3fb-7528da2167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284</Words>
  <Application>Microsoft Office PowerPoint</Application>
  <PresentationFormat>Breedbeeld</PresentationFormat>
  <Paragraphs>43</Paragraphs>
  <Slides>10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Soldering Station</vt:lpstr>
      <vt:lpstr>What wanted</vt:lpstr>
      <vt:lpstr>What went well: CAD</vt:lpstr>
      <vt:lpstr>What went well: PCB design</vt:lpstr>
      <vt:lpstr>What went well: PCB design</vt:lpstr>
      <vt:lpstr>What went wrong : Soldering</vt:lpstr>
      <vt:lpstr>What went wrong : Testing</vt:lpstr>
      <vt:lpstr>What went wrong : PCB design</vt:lpstr>
      <vt:lpstr>Result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Soldering Station</dc:title>
  <dc:creator>Kobe Dieryck</dc:creator>
  <cp:lastModifiedBy>Kobe Dieryck</cp:lastModifiedBy>
  <cp:revision>6</cp:revision>
  <dcterms:created xsi:type="dcterms:W3CDTF">2023-06-06T13:54:52Z</dcterms:created>
  <dcterms:modified xsi:type="dcterms:W3CDTF">2023-06-07T20:49:28Z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0x010100503A254DB13A9041A33A0FEFA16943CB</vt:lpwstr>
  </property>
</Properties>
</file>