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94"/>
    <p:restoredTop sz="96327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26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1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1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46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1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16D27A-B86E-6848-96D2-9148B5A2BE6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C0AF8-897D-A647-8194-E64AFB92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7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A50D-3684-312D-8F42-65CF6A643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TrustPilot</a:t>
            </a:r>
            <a:r>
              <a:rPr lang="en-US" dirty="0"/>
              <a:t> Scraper</a:t>
            </a:r>
            <a:br>
              <a:rPr lang="en-US" dirty="0"/>
            </a:br>
            <a:r>
              <a:rPr lang="en-US" sz="4800" dirty="0"/>
              <a:t>Initial Output Discussion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320F3-F8ED-FD5C-94A7-0166A850C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2023-11-27</a:t>
            </a:r>
          </a:p>
        </p:txBody>
      </p:sp>
    </p:spTree>
    <p:extLst>
      <p:ext uri="{BB962C8B-B14F-4D97-AF65-F5344CB8AC3E}">
        <p14:creationId xmlns:p14="http://schemas.microsoft.com/office/powerpoint/2010/main" val="380957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5BC6-F663-6CDF-B9FF-DFC79339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061C-CA4F-1947-A1A3-A402E810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Overview</a:t>
            </a:r>
          </a:p>
          <a:p>
            <a:pPr marL="0" indent="0">
              <a:buNone/>
            </a:pPr>
            <a:r>
              <a:rPr lang="en-US" sz="3200" dirty="0"/>
              <a:t>Key Findings</a:t>
            </a:r>
          </a:p>
          <a:p>
            <a:pPr marL="0" indent="0">
              <a:buNone/>
            </a:pPr>
            <a:r>
              <a:rPr lang="en-US" sz="3200" dirty="0"/>
              <a:t>Methodology Insights</a:t>
            </a:r>
          </a:p>
          <a:p>
            <a:pPr marL="0" indent="0">
              <a:buNone/>
            </a:pPr>
            <a:r>
              <a:rPr lang="en-US" sz="3200" dirty="0"/>
              <a:t>Results</a:t>
            </a:r>
          </a:p>
          <a:p>
            <a:pPr marL="0" indent="0">
              <a:buNone/>
            </a:pPr>
            <a:r>
              <a:rPr lang="en-US" sz="32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26342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D114-59A7-3987-7030-BDA5E19E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C9F3-D580-945F-EC2E-F0428F52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Scraped </a:t>
            </a:r>
            <a:r>
              <a:rPr lang="en-US" dirty="0" err="1"/>
              <a:t>TrustPilot</a:t>
            </a:r>
            <a:r>
              <a:rPr lang="en-US" dirty="0"/>
              <a:t> data for the below categories: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Money &amp; Insurance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Travel &amp; Vacation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Food, Beverages &amp; Tobacco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Restaurants &amp; Bars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Events &amp; Entertainment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Beauty &amp; Well-being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Shopping &amp; Fashion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Home &amp; Garden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Vehicle &amp; Transportation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Electronics &amp; Technology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Animals &amp; Pets</a:t>
            </a:r>
          </a:p>
          <a:p>
            <a:pPr marL="0" indent="0">
              <a:buNone/>
            </a:pPr>
            <a:r>
              <a:rPr lang="en-US" dirty="0"/>
              <a:t>Conducted some high-level analysis and produced outputs.</a:t>
            </a:r>
          </a:p>
        </p:txBody>
      </p:sp>
    </p:spTree>
    <p:extLst>
      <p:ext uri="{BB962C8B-B14F-4D97-AF65-F5344CB8AC3E}">
        <p14:creationId xmlns:p14="http://schemas.microsoft.com/office/powerpoint/2010/main" val="246052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D114-59A7-3987-7030-BDA5E19E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C9F3-D580-945F-EC2E-F0428F52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≥1,000 minimum reviews</a:t>
            </a:r>
            <a:r>
              <a:rPr lang="en-US" dirty="0"/>
              <a:t> likely </a:t>
            </a:r>
            <a:r>
              <a:rPr lang="en-US" b="1" dirty="0"/>
              <a:t>too high</a:t>
            </a:r>
            <a:r>
              <a:rPr lang="en-US" dirty="0"/>
              <a:t>: recommend decreasing.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≥40% containing key words </a:t>
            </a:r>
            <a:r>
              <a:rPr lang="en-US" dirty="0"/>
              <a:t>likely </a:t>
            </a:r>
            <a:r>
              <a:rPr lang="en-US" b="1" dirty="0"/>
              <a:t>too high</a:t>
            </a:r>
            <a:r>
              <a:rPr lang="en-US" dirty="0"/>
              <a:t>: recommend decreasing.</a:t>
            </a:r>
          </a:p>
        </p:txBody>
      </p:sp>
    </p:spTree>
    <p:extLst>
      <p:ext uri="{BB962C8B-B14F-4D97-AF65-F5344CB8AC3E}">
        <p14:creationId xmlns:p14="http://schemas.microsoft.com/office/powerpoint/2010/main" val="248278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D114-59A7-3987-7030-BDA5E19E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Methodology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C9F3-D580-945F-EC2E-F0428F52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4482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 used:</a:t>
            </a:r>
          </a:p>
          <a:p>
            <a:pPr marL="0" indent="0">
              <a:buNone/>
            </a:pPr>
            <a:r>
              <a:rPr lang="en-US" sz="1600" dirty="0"/>
              <a:t>	Aggregate company score ≤3</a:t>
            </a:r>
          </a:p>
          <a:p>
            <a:pPr marL="0" indent="0">
              <a:buNone/>
            </a:pPr>
            <a:r>
              <a:rPr lang="en-US" sz="1600" dirty="0"/>
              <a:t>	≥1,000 reviews per company</a:t>
            </a:r>
          </a:p>
          <a:p>
            <a:pPr marL="0" indent="0">
              <a:buNone/>
            </a:pPr>
            <a:r>
              <a:rPr lang="en-US" sz="1600" dirty="0"/>
              <a:t>	Company is based in UK</a:t>
            </a:r>
          </a:p>
          <a:p>
            <a:pPr marL="0" indent="0">
              <a:buNone/>
            </a:pPr>
            <a:r>
              <a:rPr lang="en-US" sz="1600" dirty="0"/>
              <a:t>	≥40% of reviews contain keyword</a:t>
            </a:r>
          </a:p>
          <a:p>
            <a:pPr marL="0" indent="0">
              <a:buNone/>
            </a:pPr>
            <a:r>
              <a:rPr lang="en-US" dirty="0"/>
              <a:t>≤3 scored companies filtered</a:t>
            </a:r>
            <a:r>
              <a:rPr lang="en-US" i="1" dirty="0"/>
              <a:t> post-scrape.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Scraper ran with restrictions, took ~24 hours.</a:t>
            </a:r>
          </a:p>
          <a:p>
            <a:pPr marL="0" indent="0">
              <a:buNone/>
            </a:pPr>
            <a:r>
              <a:rPr lang="en-US" dirty="0"/>
              <a:t>Some UK based companies don’t have contact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228A0-27F8-A899-E1CC-8696C630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60" y="1558495"/>
            <a:ext cx="3865829" cy="28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5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D114-59A7-3987-7030-BDA5E19E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7339"/>
          </a:xfrm>
        </p:spPr>
        <p:txBody>
          <a:bodyPr/>
          <a:lstStyle/>
          <a:p>
            <a:r>
              <a:rPr lang="en-US" sz="2800" dirty="0"/>
              <a:t>Results | Companies &amp;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C9F3-D580-945F-EC2E-F0428F52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12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171 companies, after initial filtering (excluding ≥40% keywords filter)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E097FB-6FE3-F626-36FD-A407C3BC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67" y="2073840"/>
            <a:ext cx="8874265" cy="440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7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D114-59A7-3987-7030-BDA5E19E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 | Keywords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7167A3-BB98-1340-DC0F-141D4AE1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89" y="1408840"/>
            <a:ext cx="7880421" cy="512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2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D114-59A7-3987-7030-BDA5E19E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C9F3-D580-945F-EC2E-F0428F52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Rerun scraper with different parameters.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Rerun scraper for longer.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Continue analysis.</a:t>
            </a:r>
          </a:p>
        </p:txBody>
      </p:sp>
    </p:spTree>
    <p:extLst>
      <p:ext uri="{BB962C8B-B14F-4D97-AF65-F5344CB8AC3E}">
        <p14:creationId xmlns:p14="http://schemas.microsoft.com/office/powerpoint/2010/main" val="264658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AA70C-2E61-5128-0E7A-70B089AC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2949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{646A687E-4337-CD44-8887-5EAADB4ABDA2}tf10001062</Template>
  <TotalTime>0</TotalTime>
  <Words>192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TrustPilot Scraper Initial Output Discussion</vt:lpstr>
      <vt:lpstr>Agenda</vt:lpstr>
      <vt:lpstr>Overview</vt:lpstr>
      <vt:lpstr>Key Findings</vt:lpstr>
      <vt:lpstr>Methodology Insights</vt:lpstr>
      <vt:lpstr>Results | Companies &amp; Categories</vt:lpstr>
      <vt:lpstr>Results | Keywords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TrustPilot Scraper Initial Output Discussion</dc:title>
  <dc:creator>Sims, Edward</dc:creator>
  <cp:lastModifiedBy>Sims, Edward</cp:lastModifiedBy>
  <cp:revision>1</cp:revision>
  <dcterms:created xsi:type="dcterms:W3CDTF">2023-11-27T16:27:20Z</dcterms:created>
  <dcterms:modified xsi:type="dcterms:W3CDTF">2023-11-27T16:48:36Z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52e85c4-bae3-4de6-b411-a1490451a9c2_Enabled">
    <vt:lpwstr>true</vt:lpwstr>
  </property>
  <property fmtid="{D5CDD505-2E9C-101B-9397-08002B2CF9AE}" pid="3" name="MSIP_Label_052e85c4-bae3-4de6-b411-a1490451a9c2_SetDate">
    <vt:lpwstr>2023-11-27T16:48:36Z</vt:lpwstr>
  </property>
  <property fmtid="{D5CDD505-2E9C-101B-9397-08002B2CF9AE}" pid="4" name="MSIP_Label_052e85c4-bae3-4de6-b411-a1490451a9c2_Method">
    <vt:lpwstr>Standard</vt:lpwstr>
  </property>
  <property fmtid="{D5CDD505-2E9C-101B-9397-08002B2CF9AE}" pid="5" name="MSIP_Label_052e85c4-bae3-4de6-b411-a1490451a9c2_Name">
    <vt:lpwstr>Unrestricted</vt:lpwstr>
  </property>
  <property fmtid="{D5CDD505-2E9C-101B-9397-08002B2CF9AE}" pid="6" name="MSIP_Label_052e85c4-bae3-4de6-b411-a1490451a9c2_SiteId">
    <vt:lpwstr>26583ed4-9ffc-46c2-9d1a-f0ca35a30a8d</vt:lpwstr>
  </property>
  <property fmtid="{D5CDD505-2E9C-101B-9397-08002B2CF9AE}" pid="7" name="MSIP_Label_052e85c4-bae3-4de6-b411-a1490451a9c2_ActionId">
    <vt:lpwstr>827349f3-9a9a-49b3-b598-d65c6aee9a76</vt:lpwstr>
  </property>
  <property fmtid="{D5CDD505-2E9C-101B-9397-08002B2CF9AE}" pid="8" name="MSIP_Label_052e85c4-bae3-4de6-b411-a1490451a9c2_ContentBits">
    <vt:lpwstr>0</vt:lpwstr>
  </property>
</Properties>
</file>