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0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FCB3-2DCD-452D-1973-2A17D9D3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35010-F98E-A5C6-7EB2-7ACF3D783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71F6-F84F-059E-5712-BACFD47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9D83-CBD0-3AA0-0BD2-F507BE9D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7CC3-1BAB-64D3-2FCE-22BE6A0A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9A8D-5AC7-76AA-CB90-E407E2B5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9DA62-3C2C-EE0E-DED2-229A06BF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6353-E464-6B5F-2D4A-D2058FA2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0A13-9707-DD56-DFC0-042DA590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23AD-57C7-3F79-4945-5A72C17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5A5AE-6A35-1352-8900-DB40B70B6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94E91-2AFC-8675-17A8-90B634E8B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2443-672B-7060-2CAB-012B0B6C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532E-58F3-9CFA-7130-B7F4AE9A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0BCD-5406-97A9-0BDD-772FA069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B95-2302-7DF2-60EA-364E62AA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4240-8979-4B73-AD2D-59851E88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A7E5-C2C0-0F96-C974-A78B50D2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4F29-2EA4-A739-A7B4-F0347754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B591-60F2-E80A-7D03-8753C4DA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9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B44E-B0E1-6AB7-E5C7-4FC7620A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09888-3EFE-A086-32B9-F3A5754D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7EEA-53C5-C449-0024-4F9379A7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232C-B1DB-F937-18D9-3D00D215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1442-EF1E-7608-23AA-E9B5F9DE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84FD-F2E1-658E-0F2A-6D8015F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A8B1-2028-E7F9-15DF-CB564723F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5571-2C99-8D9A-0ED5-FB2E11AF2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193F-E43A-1802-1F7D-5C68FF12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D9322-510C-F423-3375-7C301BEC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18AAB-BF6F-5780-498E-A4D43BA7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27AA-3F08-C5D3-2975-99245ADC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0114-6076-5DAE-FA9A-ED04EFC5F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ACCC1-3B53-6B4E-CA07-307D1B75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6B83C-681F-5CBA-4CA3-3EA8086E2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DDF7-F4B4-4B43-E1C9-58FEFEE3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8E085-3487-7A72-F4AE-224EB56A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1ECC0-297F-8EAA-8A98-338EFB20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F6ACC-B3EA-70D3-088B-2A45F2B0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DC9C-AD3E-860F-7ECE-53453762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0CECA-A489-BBF0-0751-117D2447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F320-42D4-D2B0-6D97-CBD72955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6A0A-4BCE-E20F-7FD9-9F554AF6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36537-7BE1-78F1-FD9F-0F31A72D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419F3-1CE9-4ACD-E70E-60350A11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1DFC0-7184-9FD6-6427-4245391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9445-2228-6A0A-47AB-8ADC25C1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B3CA-6753-5E65-DF5E-6B3CD827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1147-4268-5218-1103-C8A5ED50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61B5-C4CB-3FD9-38C5-1D7898D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CC51-FFB3-E0B2-53D6-8F4577F7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B41F-031D-15D4-67D6-4D30DC71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0790-49E2-5242-5138-34B224BB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8A0AF-A8C8-7E27-0952-FA83553A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A24A-51A1-51A2-1FCE-6B033C07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189F9-01ED-9899-8C49-50311937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47CD-94B7-E02E-430E-4BC94BF2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3D1B-30CB-F880-0907-72E84EF6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B24AD-0E64-97D4-1858-67D06710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5AD3-94B3-58BE-A50F-19CCF8E9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81BA-A2CD-858A-C807-26AFC51E8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C237-743C-AB4D-9998-BA52414B31F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900C7-258F-606E-DFC1-887204439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181D-DCA6-F2F9-D43C-E374AE7C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596C-653E-6C4F-A672-A46C0D4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269E-4CC9-370D-ECE7-2E0B0620E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3C67-C6F8-A58A-13F6-51525BA3B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Sims, Edward</dc:creator>
  <cp:lastModifiedBy>Sims, Edward</cp:lastModifiedBy>
  <cp:revision>1</cp:revision>
  <dcterms:created xsi:type="dcterms:W3CDTF">2023-11-27T11:54:54Z</dcterms:created>
  <dcterms:modified xsi:type="dcterms:W3CDTF">2023-11-27T11:55:11Z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52e85c4-bae3-4de6-b411-a1490451a9c2_Enabled">
    <vt:lpwstr>true</vt:lpwstr>
  </property>
  <property fmtid="{D5CDD505-2E9C-101B-9397-08002B2CF9AE}" pid="3" name="MSIP_Label_052e85c4-bae3-4de6-b411-a1490451a9c2_SetDate">
    <vt:lpwstr>2023-11-27T11:55:11Z</vt:lpwstr>
  </property>
  <property fmtid="{D5CDD505-2E9C-101B-9397-08002B2CF9AE}" pid="4" name="MSIP_Label_052e85c4-bae3-4de6-b411-a1490451a9c2_Method">
    <vt:lpwstr>Standard</vt:lpwstr>
  </property>
  <property fmtid="{D5CDD505-2E9C-101B-9397-08002B2CF9AE}" pid="5" name="MSIP_Label_052e85c4-bae3-4de6-b411-a1490451a9c2_Name">
    <vt:lpwstr>Unrestricted</vt:lpwstr>
  </property>
  <property fmtid="{D5CDD505-2E9C-101B-9397-08002B2CF9AE}" pid="6" name="MSIP_Label_052e85c4-bae3-4de6-b411-a1490451a9c2_SiteId">
    <vt:lpwstr>26583ed4-9ffc-46c2-9d1a-f0ca35a30a8d</vt:lpwstr>
  </property>
  <property fmtid="{D5CDD505-2E9C-101B-9397-08002B2CF9AE}" pid="7" name="MSIP_Label_052e85c4-bae3-4de6-b411-a1490451a9c2_ActionId">
    <vt:lpwstr>d58ddc2e-97fa-4d45-a8fc-233dfe1efea4</vt:lpwstr>
  </property>
  <property fmtid="{D5CDD505-2E9C-101B-9397-08002B2CF9AE}" pid="8" name="MSIP_Label_052e85c4-bae3-4de6-b411-a1490451a9c2_ContentBits">
    <vt:lpwstr>0</vt:lpwstr>
  </property>
</Properties>
</file>