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3"/>
  </p:notesMasterIdLst>
  <p:sldIdLst>
    <p:sldId id="256" r:id="rId2"/>
    <p:sldId id="262" r:id="rId3"/>
    <p:sldId id="315" r:id="rId4"/>
    <p:sldId id="295" r:id="rId5"/>
    <p:sldId id="259" r:id="rId6"/>
    <p:sldId id="289" r:id="rId7"/>
    <p:sldId id="292" r:id="rId8"/>
    <p:sldId id="293" r:id="rId9"/>
    <p:sldId id="290" r:id="rId10"/>
    <p:sldId id="291" r:id="rId11"/>
    <p:sldId id="294" r:id="rId12"/>
    <p:sldId id="318" r:id="rId13"/>
    <p:sldId id="297" r:id="rId14"/>
    <p:sldId id="317" r:id="rId15"/>
    <p:sldId id="298" r:id="rId16"/>
    <p:sldId id="299" r:id="rId17"/>
    <p:sldId id="301" r:id="rId18"/>
    <p:sldId id="300" r:id="rId19"/>
    <p:sldId id="302" r:id="rId20"/>
    <p:sldId id="285" r:id="rId21"/>
    <p:sldId id="303" r:id="rId22"/>
    <p:sldId id="304" r:id="rId23"/>
    <p:sldId id="305" r:id="rId24"/>
    <p:sldId id="306" r:id="rId25"/>
    <p:sldId id="307" r:id="rId26"/>
    <p:sldId id="287" r:id="rId27"/>
    <p:sldId id="309" r:id="rId28"/>
    <p:sldId id="308" r:id="rId29"/>
    <p:sldId id="310" r:id="rId30"/>
    <p:sldId id="311" r:id="rId31"/>
    <p:sldId id="312" r:id="rId32"/>
  </p:sldIdLst>
  <p:sldSz cx="9144000" cy="6858000" type="screen4x3"/>
  <p:notesSz cx="6858000" cy="9144000"/>
  <p:embeddedFontLst>
    <p:embeddedFont>
      <p:font typeface="Quicksand" panose="020B0604020202020204" charset="-18"/>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Výchozí oddíl" id="{71ED4718-3066-4DC4-97FF-7A49B1823069}">
          <p14:sldIdLst>
            <p14:sldId id="256"/>
            <p14:sldId id="262"/>
            <p14:sldId id="315"/>
            <p14:sldId id="295"/>
          </p14:sldIdLst>
        </p14:section>
        <p14:section name="DotNetStandard" id="{995C1914-A462-4984-8487-B962EBF57C22}">
          <p14:sldIdLst>
            <p14:sldId id="259"/>
            <p14:sldId id="289"/>
            <p14:sldId id="292"/>
            <p14:sldId id="293"/>
            <p14:sldId id="290"/>
            <p14:sldId id="291"/>
            <p14:sldId id="294"/>
          </p14:sldIdLst>
        </p14:section>
        <p14:section name="ASP" id="{327D078D-B29D-4E82-8F84-5900B6B2B830}">
          <p14:sldIdLst>
            <p14:sldId id="318"/>
            <p14:sldId id="297"/>
            <p14:sldId id="317"/>
            <p14:sldId id="298"/>
            <p14:sldId id="299"/>
            <p14:sldId id="301"/>
            <p14:sldId id="300"/>
            <p14:sldId id="302"/>
          </p14:sldIdLst>
        </p14:section>
        <p14:section name="Entity Framework Core 3.0" id="{FFA7A2B2-0328-487D-A2EB-4EE84F6C62F4}">
          <p14:sldIdLst>
            <p14:sldId id="285"/>
            <p14:sldId id="303"/>
            <p14:sldId id="304"/>
            <p14:sldId id="305"/>
            <p14:sldId id="306"/>
            <p14:sldId id="307"/>
          </p14:sldIdLst>
        </p14:section>
        <p14:section name="Windows Desktop" id="{564303EF-B896-4496-9F3F-A2E06DCC6D3A}">
          <p14:sldIdLst>
            <p14:sldId id="287"/>
            <p14:sldId id="309"/>
            <p14:sldId id="308"/>
            <p14:sldId id="310"/>
            <p14:sldId id="311"/>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9ACA1-A121-47F8-9EDA-CE8509F810CB}" v="2537" dt="2019-01-18T12:47:40.756"/>
  </p1510:revLst>
</p1510:revInfo>
</file>

<file path=ppt/tableStyles.xml><?xml version="1.0" encoding="utf-8"?>
<a:tblStyleLst xmlns:a="http://schemas.openxmlformats.org/drawingml/2006/main" def="{55BF8695-D96A-4E2B-91AC-596C48B24CDD}">
  <a:tblStyle styleId="{55BF8695-D96A-4E2B-91AC-596C48B24C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 Skala" userId="324df801-540f-4f93-ac21-d5c08f104ebe" providerId="ADAL" clId="{22E9ACA1-A121-47F8-9EDA-CE8509F810CB}"/>
    <pc:docChg chg="undo custSel addSld delSld modSld sldOrd modMainMaster addSection delSection modSection">
      <pc:chgData name="Jan Skala" userId="324df801-540f-4f93-ac21-d5c08f104ebe" providerId="ADAL" clId="{22E9ACA1-A121-47F8-9EDA-CE8509F810CB}" dt="2019-01-18T12:47:40.756" v="2658" actId="18676"/>
      <pc:docMkLst>
        <pc:docMk/>
      </pc:docMkLst>
      <pc:sldChg chg="addSp modSp modTransition">
        <pc:chgData name="Jan Skala" userId="324df801-540f-4f93-ac21-d5c08f104ebe" providerId="ADAL" clId="{22E9ACA1-A121-47F8-9EDA-CE8509F810CB}" dt="2019-01-17T15:28:19.853" v="2653" actId="20577"/>
        <pc:sldMkLst>
          <pc:docMk/>
          <pc:sldMk cId="0" sldId="256"/>
        </pc:sldMkLst>
        <pc:spChg chg="add mod">
          <ac:chgData name="Jan Skala" userId="324df801-540f-4f93-ac21-d5c08f104ebe" providerId="ADAL" clId="{22E9ACA1-A121-47F8-9EDA-CE8509F810CB}" dt="2019-01-17T15:28:19.853" v="2653" actId="20577"/>
          <ac:spMkLst>
            <pc:docMk/>
            <pc:sldMk cId="0" sldId="256"/>
            <ac:spMk id="3" creationId="{8724CA8E-9B89-4E6F-9DE3-B6A22CFAA4BC}"/>
          </ac:spMkLst>
        </pc:spChg>
        <pc:spChg chg="mod">
          <ac:chgData name="Jan Skala" userId="324df801-540f-4f93-ac21-d5c08f104ebe" providerId="ADAL" clId="{22E9ACA1-A121-47F8-9EDA-CE8509F810CB}" dt="2019-01-12T18:13:20.501" v="0"/>
          <ac:spMkLst>
            <pc:docMk/>
            <pc:sldMk cId="0" sldId="256"/>
            <ac:spMk id="71" creationId="{00000000-0000-0000-0000-000000000000}"/>
          </ac:spMkLst>
        </pc:spChg>
      </pc:sldChg>
      <pc:sldChg chg="modSp modTransition">
        <pc:chgData name="Jan Skala" userId="324df801-540f-4f93-ac21-d5c08f104ebe" providerId="ADAL" clId="{22E9ACA1-A121-47F8-9EDA-CE8509F810CB}" dt="2019-01-13T18:54:30.234" v="2333"/>
        <pc:sldMkLst>
          <pc:docMk/>
          <pc:sldMk cId="0" sldId="259"/>
        </pc:sldMkLst>
        <pc:spChg chg="mod">
          <ac:chgData name="Jan Skala" userId="324df801-540f-4f93-ac21-d5c08f104ebe" providerId="ADAL" clId="{22E9ACA1-A121-47F8-9EDA-CE8509F810CB}" dt="2019-01-12T18:36:11.969" v="153" actId="20577"/>
          <ac:spMkLst>
            <pc:docMk/>
            <pc:sldMk cId="0" sldId="259"/>
            <ac:spMk id="94" creationId="{00000000-0000-0000-0000-000000000000}"/>
          </ac:spMkLst>
        </pc:spChg>
        <pc:spChg chg="mod">
          <ac:chgData name="Jan Skala" userId="324df801-540f-4f93-ac21-d5c08f104ebe" providerId="ADAL" clId="{22E9ACA1-A121-47F8-9EDA-CE8509F810CB}" dt="2019-01-12T19:13:01.653" v="176"/>
          <ac:spMkLst>
            <pc:docMk/>
            <pc:sldMk cId="0" sldId="259"/>
            <ac:spMk id="95" creationId="{00000000-0000-0000-0000-000000000000}"/>
          </ac:spMkLst>
        </pc:spChg>
        <pc:spChg chg="mod">
          <ac:chgData name="Jan Skala" userId="324df801-540f-4f93-ac21-d5c08f104ebe" providerId="ADAL" clId="{22E9ACA1-A121-47F8-9EDA-CE8509F810CB}" dt="2019-01-13T18:16:16.562" v="2220" actId="20577"/>
          <ac:spMkLst>
            <pc:docMk/>
            <pc:sldMk cId="0" sldId="259"/>
            <ac:spMk id="96" creationId="{00000000-0000-0000-0000-000000000000}"/>
          </ac:spMkLst>
        </pc:spChg>
      </pc:sldChg>
      <pc:sldChg chg="del modTransition">
        <pc:chgData name="Jan Skala" userId="324df801-540f-4f93-ac21-d5c08f104ebe" providerId="ADAL" clId="{22E9ACA1-A121-47F8-9EDA-CE8509F810CB}" dt="2019-01-17T15:09:20.150" v="2601" actId="2696"/>
        <pc:sldMkLst>
          <pc:docMk/>
          <pc:sldMk cId="0" sldId="260"/>
        </pc:sldMkLst>
      </pc:sldChg>
      <pc:sldChg chg="del modTransition">
        <pc:chgData name="Jan Skala" userId="324df801-540f-4f93-ac21-d5c08f104ebe" providerId="ADAL" clId="{22E9ACA1-A121-47F8-9EDA-CE8509F810CB}" dt="2019-01-17T15:09:20.383" v="2602" actId="2696"/>
        <pc:sldMkLst>
          <pc:docMk/>
          <pc:sldMk cId="0" sldId="261"/>
        </pc:sldMkLst>
      </pc:sldChg>
      <pc:sldChg chg="addSp delSp modSp ord modTransition">
        <pc:chgData name="Jan Skala" userId="324df801-540f-4f93-ac21-d5c08f104ebe" providerId="ADAL" clId="{22E9ACA1-A121-47F8-9EDA-CE8509F810CB}" dt="2019-01-17T14:39:27.053" v="2514" actId="20577"/>
        <pc:sldMkLst>
          <pc:docMk/>
          <pc:sldMk cId="0" sldId="262"/>
        </pc:sldMkLst>
        <pc:spChg chg="mod">
          <ac:chgData name="Jan Skala" userId="324df801-540f-4f93-ac21-d5c08f104ebe" providerId="ADAL" clId="{22E9ACA1-A121-47F8-9EDA-CE8509F810CB}" dt="2019-01-12T18:17:04.972" v="24" actId="20577"/>
          <ac:spMkLst>
            <pc:docMk/>
            <pc:sldMk cId="0" sldId="262"/>
            <ac:spMk id="116" creationId="{00000000-0000-0000-0000-000000000000}"/>
          </ac:spMkLst>
        </pc:spChg>
        <pc:spChg chg="mod">
          <ac:chgData name="Jan Skala" userId="324df801-540f-4f93-ac21-d5c08f104ebe" providerId="ADAL" clId="{22E9ACA1-A121-47F8-9EDA-CE8509F810CB}" dt="2019-01-17T14:39:27.053" v="2514" actId="20577"/>
          <ac:spMkLst>
            <pc:docMk/>
            <pc:sldMk cId="0" sldId="262"/>
            <ac:spMk id="117" creationId="{00000000-0000-0000-0000-000000000000}"/>
          </ac:spMkLst>
        </pc:spChg>
        <pc:grpChg chg="del">
          <ac:chgData name="Jan Skala" userId="324df801-540f-4f93-ac21-d5c08f104ebe" providerId="ADAL" clId="{22E9ACA1-A121-47F8-9EDA-CE8509F810CB}" dt="2019-01-13T18:16:59.899" v="2224" actId="478"/>
          <ac:grpSpMkLst>
            <pc:docMk/>
            <pc:sldMk cId="0" sldId="262"/>
            <ac:grpSpMk id="118" creationId="{00000000-0000-0000-0000-000000000000}"/>
          </ac:grpSpMkLst>
        </pc:grpChg>
        <pc:picChg chg="add mod">
          <ac:chgData name="Jan Skala" userId="324df801-540f-4f93-ac21-d5c08f104ebe" providerId="ADAL" clId="{22E9ACA1-A121-47F8-9EDA-CE8509F810CB}" dt="2019-01-13T18:53:51.989" v="2332" actId="1076"/>
          <ac:picMkLst>
            <pc:docMk/>
            <pc:sldMk cId="0" sldId="262"/>
            <ac:picMk id="11" creationId="{B2C31A33-E437-4B61-A731-2AB170EC2F71}"/>
          </ac:picMkLst>
        </pc:picChg>
      </pc:sldChg>
      <pc:sldChg chg="del modTransition">
        <pc:chgData name="Jan Skala" userId="324df801-540f-4f93-ac21-d5c08f104ebe" providerId="ADAL" clId="{22E9ACA1-A121-47F8-9EDA-CE8509F810CB}" dt="2019-01-17T15:09:20.703" v="2603" actId="2696"/>
        <pc:sldMkLst>
          <pc:docMk/>
          <pc:sldMk cId="0" sldId="263"/>
        </pc:sldMkLst>
      </pc:sldChg>
      <pc:sldChg chg="del modTransition">
        <pc:chgData name="Jan Skala" userId="324df801-540f-4f93-ac21-d5c08f104ebe" providerId="ADAL" clId="{22E9ACA1-A121-47F8-9EDA-CE8509F810CB}" dt="2019-01-17T15:09:20.834" v="2605" actId="2696"/>
        <pc:sldMkLst>
          <pc:docMk/>
          <pc:sldMk cId="0" sldId="264"/>
        </pc:sldMkLst>
      </pc:sldChg>
      <pc:sldChg chg="del modTransition">
        <pc:chgData name="Jan Skala" userId="324df801-540f-4f93-ac21-d5c08f104ebe" providerId="ADAL" clId="{22E9ACA1-A121-47F8-9EDA-CE8509F810CB}" dt="2019-01-17T15:09:20.867" v="2606" actId="2696"/>
        <pc:sldMkLst>
          <pc:docMk/>
          <pc:sldMk cId="0" sldId="265"/>
        </pc:sldMkLst>
      </pc:sldChg>
      <pc:sldChg chg="del modTransition">
        <pc:chgData name="Jan Skala" userId="324df801-540f-4f93-ac21-d5c08f104ebe" providerId="ADAL" clId="{22E9ACA1-A121-47F8-9EDA-CE8509F810CB}" dt="2019-01-17T15:09:20.905" v="2607" actId="2696"/>
        <pc:sldMkLst>
          <pc:docMk/>
          <pc:sldMk cId="0" sldId="266"/>
        </pc:sldMkLst>
      </pc:sldChg>
      <pc:sldChg chg="del modTransition">
        <pc:chgData name="Jan Skala" userId="324df801-540f-4f93-ac21-d5c08f104ebe" providerId="ADAL" clId="{22E9ACA1-A121-47F8-9EDA-CE8509F810CB}" dt="2019-01-17T15:09:20.983" v="2608" actId="2696"/>
        <pc:sldMkLst>
          <pc:docMk/>
          <pc:sldMk cId="0" sldId="267"/>
        </pc:sldMkLst>
      </pc:sldChg>
      <pc:sldChg chg="del modTransition">
        <pc:chgData name="Jan Skala" userId="324df801-540f-4f93-ac21-d5c08f104ebe" providerId="ADAL" clId="{22E9ACA1-A121-47F8-9EDA-CE8509F810CB}" dt="2019-01-17T15:09:21.013" v="2609" actId="2696"/>
        <pc:sldMkLst>
          <pc:docMk/>
          <pc:sldMk cId="0" sldId="268"/>
        </pc:sldMkLst>
      </pc:sldChg>
      <pc:sldChg chg="modSp del modTransition">
        <pc:chgData name="Jan Skala" userId="324df801-540f-4f93-ac21-d5c08f104ebe" providerId="ADAL" clId="{22E9ACA1-A121-47F8-9EDA-CE8509F810CB}" dt="2019-01-17T15:09:21.053" v="2610" actId="2696"/>
        <pc:sldMkLst>
          <pc:docMk/>
          <pc:sldMk cId="0" sldId="269"/>
        </pc:sldMkLst>
        <pc:spChg chg="mod">
          <ac:chgData name="Jan Skala" userId="324df801-540f-4f93-ac21-d5c08f104ebe" providerId="ADAL" clId="{22E9ACA1-A121-47F8-9EDA-CE8509F810CB}" dt="2019-01-13T09:37:50.116" v="843" actId="1076"/>
          <ac:spMkLst>
            <pc:docMk/>
            <pc:sldMk cId="0" sldId="269"/>
            <ac:spMk id="182" creationId="{00000000-0000-0000-0000-000000000000}"/>
          </ac:spMkLst>
        </pc:spChg>
      </pc:sldChg>
      <pc:sldChg chg="del modTransition">
        <pc:chgData name="Jan Skala" userId="324df801-540f-4f93-ac21-d5c08f104ebe" providerId="ADAL" clId="{22E9ACA1-A121-47F8-9EDA-CE8509F810CB}" dt="2019-01-17T15:09:21.106" v="2611" actId="2696"/>
        <pc:sldMkLst>
          <pc:docMk/>
          <pc:sldMk cId="0" sldId="270"/>
        </pc:sldMkLst>
      </pc:sldChg>
      <pc:sldChg chg="del modTransition">
        <pc:chgData name="Jan Skala" userId="324df801-540f-4f93-ac21-d5c08f104ebe" providerId="ADAL" clId="{22E9ACA1-A121-47F8-9EDA-CE8509F810CB}" dt="2019-01-17T15:09:21.141" v="2612" actId="2696"/>
        <pc:sldMkLst>
          <pc:docMk/>
          <pc:sldMk cId="0" sldId="271"/>
        </pc:sldMkLst>
      </pc:sldChg>
      <pc:sldChg chg="del modTransition">
        <pc:chgData name="Jan Skala" userId="324df801-540f-4f93-ac21-d5c08f104ebe" providerId="ADAL" clId="{22E9ACA1-A121-47F8-9EDA-CE8509F810CB}" dt="2019-01-17T15:09:21.553" v="2613" actId="2696"/>
        <pc:sldMkLst>
          <pc:docMk/>
          <pc:sldMk cId="0" sldId="272"/>
        </pc:sldMkLst>
      </pc:sldChg>
      <pc:sldChg chg="del modTransition">
        <pc:chgData name="Jan Skala" userId="324df801-540f-4f93-ac21-d5c08f104ebe" providerId="ADAL" clId="{22E9ACA1-A121-47F8-9EDA-CE8509F810CB}" dt="2019-01-17T15:09:21.586" v="2614" actId="2696"/>
        <pc:sldMkLst>
          <pc:docMk/>
          <pc:sldMk cId="0" sldId="273"/>
        </pc:sldMkLst>
      </pc:sldChg>
      <pc:sldChg chg="del modTransition">
        <pc:chgData name="Jan Skala" userId="324df801-540f-4f93-ac21-d5c08f104ebe" providerId="ADAL" clId="{22E9ACA1-A121-47F8-9EDA-CE8509F810CB}" dt="2019-01-17T15:09:21.661" v="2616" actId="2696"/>
        <pc:sldMkLst>
          <pc:docMk/>
          <pc:sldMk cId="0" sldId="274"/>
        </pc:sldMkLst>
      </pc:sldChg>
      <pc:sldChg chg="del modTransition">
        <pc:chgData name="Jan Skala" userId="324df801-540f-4f93-ac21-d5c08f104ebe" providerId="ADAL" clId="{22E9ACA1-A121-47F8-9EDA-CE8509F810CB}" dt="2019-01-17T15:09:21.733" v="2617" actId="2696"/>
        <pc:sldMkLst>
          <pc:docMk/>
          <pc:sldMk cId="0" sldId="275"/>
        </pc:sldMkLst>
      </pc:sldChg>
      <pc:sldChg chg="del modTransition">
        <pc:chgData name="Jan Skala" userId="324df801-540f-4f93-ac21-d5c08f104ebe" providerId="ADAL" clId="{22E9ACA1-A121-47F8-9EDA-CE8509F810CB}" dt="2019-01-17T15:09:21.804" v="2618" actId="2696"/>
        <pc:sldMkLst>
          <pc:docMk/>
          <pc:sldMk cId="0" sldId="276"/>
        </pc:sldMkLst>
      </pc:sldChg>
      <pc:sldChg chg="del modTransition">
        <pc:chgData name="Jan Skala" userId="324df801-540f-4f93-ac21-d5c08f104ebe" providerId="ADAL" clId="{22E9ACA1-A121-47F8-9EDA-CE8509F810CB}" dt="2019-01-17T15:09:21.905" v="2619" actId="2696"/>
        <pc:sldMkLst>
          <pc:docMk/>
          <pc:sldMk cId="0" sldId="277"/>
        </pc:sldMkLst>
      </pc:sldChg>
      <pc:sldChg chg="del modTransition">
        <pc:chgData name="Jan Skala" userId="324df801-540f-4f93-ac21-d5c08f104ebe" providerId="ADAL" clId="{22E9ACA1-A121-47F8-9EDA-CE8509F810CB}" dt="2019-01-17T15:09:21.949" v="2620" actId="2696"/>
        <pc:sldMkLst>
          <pc:docMk/>
          <pc:sldMk cId="0" sldId="278"/>
        </pc:sldMkLst>
      </pc:sldChg>
      <pc:sldChg chg="del modTransition">
        <pc:chgData name="Jan Skala" userId="324df801-540f-4f93-ac21-d5c08f104ebe" providerId="ADAL" clId="{22E9ACA1-A121-47F8-9EDA-CE8509F810CB}" dt="2019-01-17T15:09:21.983" v="2621" actId="2696"/>
        <pc:sldMkLst>
          <pc:docMk/>
          <pc:sldMk cId="0" sldId="279"/>
        </pc:sldMkLst>
      </pc:sldChg>
      <pc:sldChg chg="modSp del modTransition">
        <pc:chgData name="Jan Skala" userId="324df801-540f-4f93-ac21-d5c08f104ebe" providerId="ADAL" clId="{22E9ACA1-A121-47F8-9EDA-CE8509F810CB}" dt="2019-01-17T15:09:22.162" v="2622" actId="2696"/>
        <pc:sldMkLst>
          <pc:docMk/>
          <pc:sldMk cId="0" sldId="280"/>
        </pc:sldMkLst>
        <pc:spChg chg="mod">
          <ac:chgData name="Jan Skala" userId="324df801-540f-4f93-ac21-d5c08f104ebe" providerId="ADAL" clId="{22E9ACA1-A121-47F8-9EDA-CE8509F810CB}" dt="2019-01-12T18:18:23.394" v="27" actId="20577"/>
          <ac:spMkLst>
            <pc:docMk/>
            <pc:sldMk cId="0" sldId="280"/>
            <ac:spMk id="328" creationId="{00000000-0000-0000-0000-000000000000}"/>
          </ac:spMkLst>
        </pc:spChg>
      </pc:sldChg>
      <pc:sldChg chg="del modTransition">
        <pc:chgData name="Jan Skala" userId="324df801-540f-4f93-ac21-d5c08f104ebe" providerId="ADAL" clId="{22E9ACA1-A121-47F8-9EDA-CE8509F810CB}" dt="2019-01-17T15:09:22.290" v="2624" actId="2696"/>
        <pc:sldMkLst>
          <pc:docMk/>
          <pc:sldMk cId="0" sldId="281"/>
        </pc:sldMkLst>
      </pc:sldChg>
      <pc:sldChg chg="del modTransition">
        <pc:chgData name="Jan Skala" userId="324df801-540f-4f93-ac21-d5c08f104ebe" providerId="ADAL" clId="{22E9ACA1-A121-47F8-9EDA-CE8509F810CB}" dt="2019-01-17T15:09:22.461" v="2625" actId="2696"/>
        <pc:sldMkLst>
          <pc:docMk/>
          <pc:sldMk cId="0" sldId="282"/>
        </pc:sldMkLst>
      </pc:sldChg>
      <pc:sldChg chg="del modTransition">
        <pc:chgData name="Jan Skala" userId="324df801-540f-4f93-ac21-d5c08f104ebe" providerId="ADAL" clId="{22E9ACA1-A121-47F8-9EDA-CE8509F810CB}" dt="2019-01-17T15:09:22.488" v="2627" actId="2696"/>
        <pc:sldMkLst>
          <pc:docMk/>
          <pc:sldMk cId="0" sldId="283"/>
        </pc:sldMkLst>
      </pc:sldChg>
      <pc:sldChg chg="modSp add modTransition">
        <pc:chgData name="Jan Skala" userId="324df801-540f-4f93-ac21-d5c08f104ebe" providerId="ADAL" clId="{22E9ACA1-A121-47F8-9EDA-CE8509F810CB}" dt="2019-01-13T18:54:30.234" v="2333"/>
        <pc:sldMkLst>
          <pc:docMk/>
          <pc:sldMk cId="3356617060" sldId="285"/>
        </pc:sldMkLst>
        <pc:spChg chg="mod">
          <ac:chgData name="Jan Skala" userId="324df801-540f-4f93-ac21-d5c08f104ebe" providerId="ADAL" clId="{22E9ACA1-A121-47F8-9EDA-CE8509F810CB}" dt="2019-01-12T19:15:58.893" v="204" actId="20577"/>
          <ac:spMkLst>
            <pc:docMk/>
            <pc:sldMk cId="3356617060" sldId="285"/>
            <ac:spMk id="94" creationId="{00000000-0000-0000-0000-000000000000}"/>
          </ac:spMkLst>
        </pc:spChg>
        <pc:spChg chg="mod">
          <ac:chgData name="Jan Skala" userId="324df801-540f-4f93-ac21-d5c08f104ebe" providerId="ADAL" clId="{22E9ACA1-A121-47F8-9EDA-CE8509F810CB}" dt="2019-01-13T12:00:51.712" v="1254" actId="20577"/>
          <ac:spMkLst>
            <pc:docMk/>
            <pc:sldMk cId="3356617060" sldId="285"/>
            <ac:spMk id="95" creationId="{00000000-0000-0000-0000-000000000000}"/>
          </ac:spMkLst>
        </pc:spChg>
        <pc:spChg chg="mod">
          <ac:chgData name="Jan Skala" userId="324df801-540f-4f93-ac21-d5c08f104ebe" providerId="ADAL" clId="{22E9ACA1-A121-47F8-9EDA-CE8509F810CB}" dt="2019-01-13T18:16:04.455" v="2218" actId="20577"/>
          <ac:spMkLst>
            <pc:docMk/>
            <pc:sldMk cId="3356617060" sldId="285"/>
            <ac:spMk id="96" creationId="{00000000-0000-0000-0000-000000000000}"/>
          </ac:spMkLst>
        </pc:spChg>
      </pc:sldChg>
      <pc:sldChg chg="modSp add del ord modTransition">
        <pc:chgData name="Jan Skala" userId="324df801-540f-4f93-ac21-d5c08f104ebe" providerId="ADAL" clId="{22E9ACA1-A121-47F8-9EDA-CE8509F810CB}" dt="2019-01-17T15:15:55.921" v="2631" actId="2696"/>
        <pc:sldMkLst>
          <pc:docMk/>
          <pc:sldMk cId="3624524910" sldId="286"/>
        </pc:sldMkLst>
        <pc:spChg chg="mod">
          <ac:chgData name="Jan Skala" userId="324df801-540f-4f93-ac21-d5c08f104ebe" providerId="ADAL" clId="{22E9ACA1-A121-47F8-9EDA-CE8509F810CB}" dt="2019-01-12T19:16:46.207" v="218" actId="20577"/>
          <ac:spMkLst>
            <pc:docMk/>
            <pc:sldMk cId="3624524910" sldId="286"/>
            <ac:spMk id="94" creationId="{00000000-0000-0000-0000-000000000000}"/>
          </ac:spMkLst>
        </pc:spChg>
        <pc:spChg chg="mod">
          <ac:chgData name="Jan Skala" userId="324df801-540f-4f93-ac21-d5c08f104ebe" providerId="ADAL" clId="{22E9ACA1-A121-47F8-9EDA-CE8509F810CB}" dt="2019-01-17T15:15:52.002" v="2630" actId="6549"/>
          <ac:spMkLst>
            <pc:docMk/>
            <pc:sldMk cId="3624524910" sldId="286"/>
            <ac:spMk id="95" creationId="{00000000-0000-0000-0000-000000000000}"/>
          </ac:spMkLst>
        </pc:spChg>
        <pc:spChg chg="mod">
          <ac:chgData name="Jan Skala" userId="324df801-540f-4f93-ac21-d5c08f104ebe" providerId="ADAL" clId="{22E9ACA1-A121-47F8-9EDA-CE8509F810CB}" dt="2019-01-13T18:16:08.625" v="2219" actId="20577"/>
          <ac:spMkLst>
            <pc:docMk/>
            <pc:sldMk cId="3624524910" sldId="286"/>
            <ac:spMk id="96" creationId="{00000000-0000-0000-0000-000000000000}"/>
          </ac:spMkLst>
        </pc:spChg>
      </pc:sldChg>
      <pc:sldChg chg="modSp add modTransition">
        <pc:chgData name="Jan Skala" userId="324df801-540f-4f93-ac21-d5c08f104ebe" providerId="ADAL" clId="{22E9ACA1-A121-47F8-9EDA-CE8509F810CB}" dt="2019-01-13T18:54:30.234" v="2333"/>
        <pc:sldMkLst>
          <pc:docMk/>
          <pc:sldMk cId="242117382" sldId="287"/>
        </pc:sldMkLst>
        <pc:spChg chg="mod">
          <ac:chgData name="Jan Skala" userId="324df801-540f-4f93-ac21-d5c08f104ebe" providerId="ADAL" clId="{22E9ACA1-A121-47F8-9EDA-CE8509F810CB}" dt="2019-01-12T19:18:08.974" v="237" actId="20577"/>
          <ac:spMkLst>
            <pc:docMk/>
            <pc:sldMk cId="242117382" sldId="287"/>
            <ac:spMk id="94" creationId="{00000000-0000-0000-0000-000000000000}"/>
          </ac:spMkLst>
        </pc:spChg>
        <pc:spChg chg="mod">
          <ac:chgData name="Jan Skala" userId="324df801-540f-4f93-ac21-d5c08f104ebe" providerId="ADAL" clId="{22E9ACA1-A121-47F8-9EDA-CE8509F810CB}" dt="2019-01-13T12:59:22.447" v="1728" actId="20577"/>
          <ac:spMkLst>
            <pc:docMk/>
            <pc:sldMk cId="242117382" sldId="287"/>
            <ac:spMk id="95" creationId="{00000000-0000-0000-0000-000000000000}"/>
          </ac:spMkLst>
        </pc:spChg>
        <pc:spChg chg="mod">
          <ac:chgData name="Jan Skala" userId="324df801-540f-4f93-ac21-d5c08f104ebe" providerId="ADAL" clId="{22E9ACA1-A121-47F8-9EDA-CE8509F810CB}" dt="2019-01-13T18:15:59.442" v="2217" actId="20577"/>
          <ac:spMkLst>
            <pc:docMk/>
            <pc:sldMk cId="242117382" sldId="287"/>
            <ac:spMk id="96" creationId="{00000000-0000-0000-0000-000000000000}"/>
          </ac:spMkLst>
        </pc:spChg>
      </pc:sldChg>
      <pc:sldChg chg="modSp add del ord modTransition">
        <pc:chgData name="Jan Skala" userId="324df801-540f-4f93-ac21-d5c08f104ebe" providerId="ADAL" clId="{22E9ACA1-A121-47F8-9EDA-CE8509F810CB}" dt="2019-01-18T12:47:37.532" v="2656" actId="2696"/>
        <pc:sldMkLst>
          <pc:docMk/>
          <pc:sldMk cId="2176876021" sldId="288"/>
        </pc:sldMkLst>
        <pc:spChg chg="mod">
          <ac:chgData name="Jan Skala" userId="324df801-540f-4f93-ac21-d5c08f104ebe" providerId="ADAL" clId="{22E9ACA1-A121-47F8-9EDA-CE8509F810CB}" dt="2019-01-12T19:18:28.338" v="253" actId="20577"/>
          <ac:spMkLst>
            <pc:docMk/>
            <pc:sldMk cId="2176876021" sldId="288"/>
            <ac:spMk id="94" creationId="{00000000-0000-0000-0000-000000000000}"/>
          </ac:spMkLst>
        </pc:spChg>
        <pc:spChg chg="mod">
          <ac:chgData name="Jan Skala" userId="324df801-540f-4f93-ac21-d5c08f104ebe" providerId="ADAL" clId="{22E9ACA1-A121-47F8-9EDA-CE8509F810CB}" dt="2019-01-13T18:15:52.306" v="2216" actId="20577"/>
          <ac:spMkLst>
            <pc:docMk/>
            <pc:sldMk cId="2176876021" sldId="288"/>
            <ac:spMk id="96" creationId="{00000000-0000-0000-0000-000000000000}"/>
          </ac:spMkLst>
        </pc:spChg>
      </pc:sldChg>
      <pc:sldChg chg="addSp modSp add modTransition">
        <pc:chgData name="Jan Skala" userId="324df801-540f-4f93-ac21-d5c08f104ebe" providerId="ADAL" clId="{22E9ACA1-A121-47F8-9EDA-CE8509F810CB}" dt="2019-01-13T18:54:30.234" v="2333"/>
        <pc:sldMkLst>
          <pc:docMk/>
          <pc:sldMk cId="2333624101" sldId="289"/>
        </pc:sldMkLst>
        <pc:spChg chg="mod">
          <ac:chgData name="Jan Skala" userId="324df801-540f-4f93-ac21-d5c08f104ebe" providerId="ADAL" clId="{22E9ACA1-A121-47F8-9EDA-CE8509F810CB}" dt="2019-01-12T19:33:57.235" v="312" actId="20577"/>
          <ac:spMkLst>
            <pc:docMk/>
            <pc:sldMk cId="2333624101" sldId="289"/>
            <ac:spMk id="2" creationId="{AE31BC1C-FEBA-41A3-B2FC-9A9BEC9E89C0}"/>
          </ac:spMkLst>
        </pc:spChg>
        <pc:spChg chg="mod">
          <ac:chgData name="Jan Skala" userId="324df801-540f-4f93-ac21-d5c08f104ebe" providerId="ADAL" clId="{22E9ACA1-A121-47F8-9EDA-CE8509F810CB}" dt="2019-01-12T19:35:52.355" v="315" actId="20577"/>
          <ac:spMkLst>
            <pc:docMk/>
            <pc:sldMk cId="2333624101" sldId="289"/>
            <ac:spMk id="3" creationId="{6663E9F8-73E8-4A08-87BD-C843D9235BB6}"/>
          </ac:spMkLst>
        </pc:spChg>
        <pc:picChg chg="add mod">
          <ac:chgData name="Jan Skala" userId="324df801-540f-4f93-ac21-d5c08f104ebe" providerId="ADAL" clId="{22E9ACA1-A121-47F8-9EDA-CE8509F810CB}" dt="2019-01-12T20:49:47.133" v="504" actId="1076"/>
          <ac:picMkLst>
            <pc:docMk/>
            <pc:sldMk cId="2333624101" sldId="289"/>
            <ac:picMk id="5" creationId="{F0DA91D0-143B-40C0-84AB-AAA8CD0C7705}"/>
          </ac:picMkLst>
        </pc:picChg>
      </pc:sldChg>
      <pc:sldChg chg="addSp delSp modSp add modTransition modNotesTx">
        <pc:chgData name="Jan Skala" userId="324df801-540f-4f93-ac21-d5c08f104ebe" providerId="ADAL" clId="{22E9ACA1-A121-47F8-9EDA-CE8509F810CB}" dt="2019-01-17T14:46:31.862" v="2537" actId="20577"/>
        <pc:sldMkLst>
          <pc:docMk/>
          <pc:sldMk cId="3497986839" sldId="290"/>
        </pc:sldMkLst>
        <pc:spChg chg="mod">
          <ac:chgData name="Jan Skala" userId="324df801-540f-4f93-ac21-d5c08f104ebe" providerId="ADAL" clId="{22E9ACA1-A121-47F8-9EDA-CE8509F810CB}" dt="2019-01-12T19:36:12.271" v="323" actId="20577"/>
          <ac:spMkLst>
            <pc:docMk/>
            <pc:sldMk cId="3497986839" sldId="290"/>
            <ac:spMk id="2" creationId="{AE31BC1C-FEBA-41A3-B2FC-9A9BEC9E89C0}"/>
          </ac:spMkLst>
        </pc:spChg>
        <pc:spChg chg="mod">
          <ac:chgData name="Jan Skala" userId="324df801-540f-4f93-ac21-d5c08f104ebe" providerId="ADAL" clId="{22E9ACA1-A121-47F8-9EDA-CE8509F810CB}" dt="2019-01-12T20:13:04.961" v="490" actId="20577"/>
          <ac:spMkLst>
            <pc:docMk/>
            <pc:sldMk cId="3497986839" sldId="290"/>
            <ac:spMk id="3" creationId="{6663E9F8-73E8-4A08-87BD-C843D9235BB6}"/>
          </ac:spMkLst>
        </pc:spChg>
        <pc:graphicFrameChg chg="add del">
          <ac:chgData name="Jan Skala" userId="324df801-540f-4f93-ac21-d5c08f104ebe" providerId="ADAL" clId="{22E9ACA1-A121-47F8-9EDA-CE8509F810CB}" dt="2019-01-12T20:04:28.395" v="489" actId="478"/>
          <ac:graphicFrameMkLst>
            <pc:docMk/>
            <pc:sldMk cId="3497986839" sldId="290"/>
            <ac:graphicFrameMk id="5" creationId="{AD1016AE-BB7F-41B3-951C-55E9475290DE}"/>
          </ac:graphicFrameMkLst>
        </pc:graphicFrameChg>
        <pc:picChg chg="add mod">
          <ac:chgData name="Jan Skala" userId="324df801-540f-4f93-ac21-d5c08f104ebe" providerId="ADAL" clId="{22E9ACA1-A121-47F8-9EDA-CE8509F810CB}" dt="2019-01-12T20:22:46.105" v="493" actId="1076"/>
          <ac:picMkLst>
            <pc:docMk/>
            <pc:sldMk cId="3497986839" sldId="290"/>
            <ac:picMk id="6" creationId="{EAD87CC8-5692-4F63-89E8-415A78AA491B}"/>
          </ac:picMkLst>
        </pc:picChg>
      </pc:sldChg>
      <pc:sldChg chg="addSp modSp add modTransition">
        <pc:chgData name="Jan Skala" userId="324df801-540f-4f93-ac21-d5c08f104ebe" providerId="ADAL" clId="{22E9ACA1-A121-47F8-9EDA-CE8509F810CB}" dt="2019-01-17T14:48:12.228" v="2539" actId="1076"/>
        <pc:sldMkLst>
          <pc:docMk/>
          <pc:sldMk cId="1122179331" sldId="291"/>
        </pc:sldMkLst>
        <pc:spChg chg="mod">
          <ac:chgData name="Jan Skala" userId="324df801-540f-4f93-ac21-d5c08f104ebe" providerId="ADAL" clId="{22E9ACA1-A121-47F8-9EDA-CE8509F810CB}" dt="2019-01-12T19:38:20.970" v="330" actId="20577"/>
          <ac:spMkLst>
            <pc:docMk/>
            <pc:sldMk cId="1122179331" sldId="291"/>
            <ac:spMk id="2" creationId="{AE31BC1C-FEBA-41A3-B2FC-9A9BEC9E89C0}"/>
          </ac:spMkLst>
        </pc:spChg>
        <pc:spChg chg="mod">
          <ac:chgData name="Jan Skala" userId="324df801-540f-4f93-ac21-d5c08f104ebe" providerId="ADAL" clId="{22E9ACA1-A121-47F8-9EDA-CE8509F810CB}" dt="2019-01-13T09:35:51.239" v="842" actId="20577"/>
          <ac:spMkLst>
            <pc:docMk/>
            <pc:sldMk cId="1122179331" sldId="291"/>
            <ac:spMk id="3" creationId="{6663E9F8-73E8-4A08-87BD-C843D9235BB6}"/>
          </ac:spMkLst>
        </pc:spChg>
        <pc:spChg chg="add mod">
          <ac:chgData name="Jan Skala" userId="324df801-540f-4f93-ac21-d5c08f104ebe" providerId="ADAL" clId="{22E9ACA1-A121-47F8-9EDA-CE8509F810CB}" dt="2019-01-17T14:48:12.228" v="2539" actId="1076"/>
          <ac:spMkLst>
            <pc:docMk/>
            <pc:sldMk cId="1122179331" sldId="291"/>
            <ac:spMk id="7" creationId="{9020381E-3CD7-47A0-83F1-01BE8D0E3E71}"/>
          </ac:spMkLst>
        </pc:spChg>
        <pc:picChg chg="add mod">
          <ac:chgData name="Jan Skala" userId="324df801-540f-4f93-ac21-d5c08f104ebe" providerId="ADAL" clId="{22E9ACA1-A121-47F8-9EDA-CE8509F810CB}" dt="2019-01-17T14:48:05.966" v="2538" actId="1440"/>
          <ac:picMkLst>
            <pc:docMk/>
            <pc:sldMk cId="1122179331" sldId="291"/>
            <ac:picMk id="6" creationId="{B4146FB1-7F72-467B-BEC5-3DB24CF3B93A}"/>
          </ac:picMkLst>
        </pc:picChg>
      </pc:sldChg>
      <pc:sldChg chg="addSp delSp modSp add modTransition">
        <pc:chgData name="Jan Skala" userId="324df801-540f-4f93-ac21-d5c08f104ebe" providerId="ADAL" clId="{22E9ACA1-A121-47F8-9EDA-CE8509F810CB}" dt="2019-01-13T18:54:30.234" v="2333"/>
        <pc:sldMkLst>
          <pc:docMk/>
          <pc:sldMk cId="3780484912" sldId="292"/>
        </pc:sldMkLst>
        <pc:spChg chg="mod">
          <ac:chgData name="Jan Skala" userId="324df801-540f-4f93-ac21-d5c08f104ebe" providerId="ADAL" clId="{22E9ACA1-A121-47F8-9EDA-CE8509F810CB}" dt="2019-01-12T20:57:56.891" v="518" actId="20577"/>
          <ac:spMkLst>
            <pc:docMk/>
            <pc:sldMk cId="3780484912" sldId="292"/>
            <ac:spMk id="2" creationId="{AE31BC1C-FEBA-41A3-B2FC-9A9BEC9E89C0}"/>
          </ac:spMkLst>
        </pc:spChg>
        <pc:spChg chg="del mod">
          <ac:chgData name="Jan Skala" userId="324df801-540f-4f93-ac21-d5c08f104ebe" providerId="ADAL" clId="{22E9ACA1-A121-47F8-9EDA-CE8509F810CB}" dt="2019-01-12T21:03:21.949" v="672" actId="12084"/>
          <ac:spMkLst>
            <pc:docMk/>
            <pc:sldMk cId="3780484912" sldId="292"/>
            <ac:spMk id="3" creationId="{6663E9F8-73E8-4A08-87BD-C843D9235BB6}"/>
          </ac:spMkLst>
        </pc:spChg>
        <pc:graphicFrameChg chg="add mod">
          <ac:chgData name="Jan Skala" userId="324df801-540f-4f93-ac21-d5c08f104ebe" providerId="ADAL" clId="{22E9ACA1-A121-47F8-9EDA-CE8509F810CB}" dt="2019-01-13T11:55:18.050" v="1214" actId="12100"/>
          <ac:graphicFrameMkLst>
            <pc:docMk/>
            <pc:sldMk cId="3780484912" sldId="292"/>
            <ac:graphicFrameMk id="6" creationId="{DF86CC71-FCD2-4294-8E51-15F97596278B}"/>
          </ac:graphicFrameMkLst>
        </pc:graphicFrameChg>
        <pc:picChg chg="del">
          <ac:chgData name="Jan Skala" userId="324df801-540f-4f93-ac21-d5c08f104ebe" providerId="ADAL" clId="{22E9ACA1-A121-47F8-9EDA-CE8509F810CB}" dt="2019-01-12T20:58:06.319" v="522" actId="478"/>
          <ac:picMkLst>
            <pc:docMk/>
            <pc:sldMk cId="3780484912" sldId="292"/>
            <ac:picMk id="5" creationId="{F0DA91D0-143B-40C0-84AB-AAA8CD0C7705}"/>
          </ac:picMkLst>
        </pc:picChg>
      </pc:sldChg>
      <pc:sldChg chg="addSp delSp modSp add modTransition">
        <pc:chgData name="Jan Skala" userId="324df801-540f-4f93-ac21-d5c08f104ebe" providerId="ADAL" clId="{22E9ACA1-A121-47F8-9EDA-CE8509F810CB}" dt="2019-01-13T18:54:30.234" v="2333"/>
        <pc:sldMkLst>
          <pc:docMk/>
          <pc:sldMk cId="913123374" sldId="293"/>
        </pc:sldMkLst>
        <pc:spChg chg="mod">
          <ac:chgData name="Jan Skala" userId="324df801-540f-4f93-ac21-d5c08f104ebe" providerId="ADAL" clId="{22E9ACA1-A121-47F8-9EDA-CE8509F810CB}" dt="2019-01-12T20:58:25.058" v="544" actId="20577"/>
          <ac:spMkLst>
            <pc:docMk/>
            <pc:sldMk cId="913123374" sldId="293"/>
            <ac:spMk id="2" creationId="{AE31BC1C-FEBA-41A3-B2FC-9A9BEC9E89C0}"/>
          </ac:spMkLst>
        </pc:spChg>
        <pc:spChg chg="del mod">
          <ac:chgData name="Jan Skala" userId="324df801-540f-4f93-ac21-d5c08f104ebe" providerId="ADAL" clId="{22E9ACA1-A121-47F8-9EDA-CE8509F810CB}" dt="2019-01-12T21:04:04.579" v="673" actId="12084"/>
          <ac:spMkLst>
            <pc:docMk/>
            <pc:sldMk cId="913123374" sldId="293"/>
            <ac:spMk id="3" creationId="{6663E9F8-73E8-4A08-87BD-C843D9235BB6}"/>
          </ac:spMkLst>
        </pc:spChg>
        <pc:graphicFrameChg chg="add mod">
          <ac:chgData name="Jan Skala" userId="324df801-540f-4f93-ac21-d5c08f104ebe" providerId="ADAL" clId="{22E9ACA1-A121-47F8-9EDA-CE8509F810CB}" dt="2019-01-12T21:04:12.008" v="674" actId="12100"/>
          <ac:graphicFrameMkLst>
            <pc:docMk/>
            <pc:sldMk cId="913123374" sldId="293"/>
            <ac:graphicFrameMk id="6" creationId="{E25FF9D5-75FE-44E8-82FD-E1CCC0AA27DF}"/>
          </ac:graphicFrameMkLst>
        </pc:graphicFrameChg>
        <pc:picChg chg="del">
          <ac:chgData name="Jan Skala" userId="324df801-540f-4f93-ac21-d5c08f104ebe" providerId="ADAL" clId="{22E9ACA1-A121-47F8-9EDA-CE8509F810CB}" dt="2019-01-12T20:58:04.533" v="521" actId="478"/>
          <ac:picMkLst>
            <pc:docMk/>
            <pc:sldMk cId="913123374" sldId="293"/>
            <ac:picMk id="5" creationId="{F0DA91D0-143B-40C0-84AB-AAA8CD0C7705}"/>
          </ac:picMkLst>
        </pc:picChg>
      </pc:sldChg>
      <pc:sldChg chg="modSp add modTransition">
        <pc:chgData name="Jan Skala" userId="324df801-540f-4f93-ac21-d5c08f104ebe" providerId="ADAL" clId="{22E9ACA1-A121-47F8-9EDA-CE8509F810CB}" dt="2019-01-13T18:54:30.234" v="2333"/>
        <pc:sldMkLst>
          <pc:docMk/>
          <pc:sldMk cId="3008452147" sldId="294"/>
        </pc:sldMkLst>
        <pc:spChg chg="mod">
          <ac:chgData name="Jan Skala" userId="324df801-540f-4f93-ac21-d5c08f104ebe" providerId="ADAL" clId="{22E9ACA1-A121-47F8-9EDA-CE8509F810CB}" dt="2019-01-13T09:16:20.013" v="757" actId="20577"/>
          <ac:spMkLst>
            <pc:docMk/>
            <pc:sldMk cId="3008452147" sldId="294"/>
            <ac:spMk id="311" creationId="{00000000-0000-0000-0000-000000000000}"/>
          </ac:spMkLst>
        </pc:spChg>
        <pc:spChg chg="mod">
          <ac:chgData name="Jan Skala" userId="324df801-540f-4f93-ac21-d5c08f104ebe" providerId="ADAL" clId="{22E9ACA1-A121-47F8-9EDA-CE8509F810CB}" dt="2019-01-13T09:16:28.399" v="758"/>
          <ac:spMkLst>
            <pc:docMk/>
            <pc:sldMk cId="3008452147" sldId="294"/>
            <ac:spMk id="312" creationId="{00000000-0000-0000-0000-000000000000}"/>
          </ac:spMkLst>
        </pc:spChg>
      </pc:sldChg>
      <pc:sldChg chg="modSp add modTransition">
        <pc:chgData name="Jan Skala" userId="324df801-540f-4f93-ac21-d5c08f104ebe" providerId="ADAL" clId="{22E9ACA1-A121-47F8-9EDA-CE8509F810CB}" dt="2019-01-13T18:54:30.234" v="2333"/>
        <pc:sldMkLst>
          <pc:docMk/>
          <pc:sldMk cId="2414777396" sldId="295"/>
        </pc:sldMkLst>
        <pc:spChg chg="mod">
          <ac:chgData name="Jan Skala" userId="324df801-540f-4f93-ac21-d5c08f104ebe" providerId="ADAL" clId="{22E9ACA1-A121-47F8-9EDA-CE8509F810CB}" dt="2019-01-13T09:32:08.545" v="772" actId="20577"/>
          <ac:spMkLst>
            <pc:docMk/>
            <pc:sldMk cId="2414777396" sldId="295"/>
            <ac:spMk id="164" creationId="{00000000-0000-0000-0000-000000000000}"/>
          </ac:spMkLst>
        </pc:spChg>
        <pc:spChg chg="mod">
          <ac:chgData name="Jan Skala" userId="324df801-540f-4f93-ac21-d5c08f104ebe" providerId="ADAL" clId="{22E9ACA1-A121-47F8-9EDA-CE8509F810CB}" dt="2019-01-13T11:54:12.212" v="1210" actId="403"/>
          <ac:spMkLst>
            <pc:docMk/>
            <pc:sldMk cId="2414777396" sldId="295"/>
            <ac:spMk id="165" creationId="{00000000-0000-0000-0000-000000000000}"/>
          </ac:spMkLst>
        </pc:spChg>
        <pc:spChg chg="mod">
          <ac:chgData name="Jan Skala" userId="324df801-540f-4f93-ac21-d5c08f104ebe" providerId="ADAL" clId="{22E9ACA1-A121-47F8-9EDA-CE8509F810CB}" dt="2019-01-13T11:54:12.212" v="1210" actId="403"/>
          <ac:spMkLst>
            <pc:docMk/>
            <pc:sldMk cId="2414777396" sldId="295"/>
            <ac:spMk id="166" creationId="{00000000-0000-0000-0000-000000000000}"/>
          </ac:spMkLst>
        </pc:spChg>
        <pc:spChg chg="mod">
          <ac:chgData name="Jan Skala" userId="324df801-540f-4f93-ac21-d5c08f104ebe" providerId="ADAL" clId="{22E9ACA1-A121-47F8-9EDA-CE8509F810CB}" dt="2019-01-13T18:16:37.310" v="2223" actId="20577"/>
          <ac:spMkLst>
            <pc:docMk/>
            <pc:sldMk cId="2414777396" sldId="295"/>
            <ac:spMk id="167" creationId="{00000000-0000-0000-0000-000000000000}"/>
          </ac:spMkLst>
        </pc:spChg>
      </pc:sldChg>
      <pc:sldChg chg="addSp delSp modSp add modTransition modNotesTx">
        <pc:chgData name="Jan Skala" userId="324df801-540f-4f93-ac21-d5c08f104ebe" providerId="ADAL" clId="{22E9ACA1-A121-47F8-9EDA-CE8509F810CB}" dt="2019-01-17T15:00:44.619" v="2599" actId="20577"/>
        <pc:sldMkLst>
          <pc:docMk/>
          <pc:sldMk cId="3923794800" sldId="297"/>
        </pc:sldMkLst>
        <pc:spChg chg="del mod">
          <ac:chgData name="Jan Skala" userId="324df801-540f-4f93-ac21-d5c08f104ebe" providerId="ADAL" clId="{22E9ACA1-A121-47F8-9EDA-CE8509F810CB}" dt="2019-01-13T10:33:46.377" v="980" actId="12084"/>
          <ac:spMkLst>
            <pc:docMk/>
            <pc:sldMk cId="3923794800" sldId="297"/>
            <ac:spMk id="3" creationId="{5464E17D-60D3-4323-9817-D1F149C11FA9}"/>
          </ac:spMkLst>
        </pc:spChg>
        <pc:graphicFrameChg chg="add mod">
          <ac:chgData name="Jan Skala" userId="324df801-540f-4f93-ac21-d5c08f104ebe" providerId="ADAL" clId="{22E9ACA1-A121-47F8-9EDA-CE8509F810CB}" dt="2019-01-13T10:35:26.411" v="1013" actId="20577"/>
          <ac:graphicFrameMkLst>
            <pc:docMk/>
            <pc:sldMk cId="3923794800" sldId="297"/>
            <ac:graphicFrameMk id="5" creationId="{D2FBAF12-98AB-49B6-B3A4-6E5B8747300D}"/>
          </ac:graphicFrameMkLst>
        </pc:graphicFrameChg>
      </pc:sldChg>
      <pc:sldChg chg="addSp delSp modSp add modTransition">
        <pc:chgData name="Jan Skala" userId="324df801-540f-4f93-ac21-d5c08f104ebe" providerId="ADAL" clId="{22E9ACA1-A121-47F8-9EDA-CE8509F810CB}" dt="2019-01-13T18:54:30.234" v="2333"/>
        <pc:sldMkLst>
          <pc:docMk/>
          <pc:sldMk cId="4141850136" sldId="298"/>
        </pc:sldMkLst>
        <pc:spChg chg="mod">
          <ac:chgData name="Jan Skala" userId="324df801-540f-4f93-ac21-d5c08f104ebe" providerId="ADAL" clId="{22E9ACA1-A121-47F8-9EDA-CE8509F810CB}" dt="2019-01-13T10:37:57.714" v="1036" actId="20577"/>
          <ac:spMkLst>
            <pc:docMk/>
            <pc:sldMk cId="4141850136" sldId="298"/>
            <ac:spMk id="2" creationId="{E9B708F6-F1FF-4D97-8E6D-DB43C1BCCC58}"/>
          </ac:spMkLst>
        </pc:spChg>
        <pc:spChg chg="add del mod">
          <ac:chgData name="Jan Skala" userId="324df801-540f-4f93-ac21-d5c08f104ebe" providerId="ADAL" clId="{22E9ACA1-A121-47F8-9EDA-CE8509F810CB}" dt="2019-01-13T10:57:37.105" v="1117" actId="12084"/>
          <ac:spMkLst>
            <pc:docMk/>
            <pc:sldMk cId="4141850136" sldId="298"/>
            <ac:spMk id="3" creationId="{ECA240F6-2F64-4304-8F68-614943A7CC1A}"/>
          </ac:spMkLst>
        </pc:spChg>
        <pc:graphicFrameChg chg="del">
          <ac:chgData name="Jan Skala" userId="324df801-540f-4f93-ac21-d5c08f104ebe" providerId="ADAL" clId="{22E9ACA1-A121-47F8-9EDA-CE8509F810CB}" dt="2019-01-13T10:37:41.665" v="1015" actId="478"/>
          <ac:graphicFrameMkLst>
            <pc:docMk/>
            <pc:sldMk cId="4141850136" sldId="298"/>
            <ac:graphicFrameMk id="5" creationId="{D2FBAF12-98AB-49B6-B3A4-6E5B8747300D}"/>
          </ac:graphicFrameMkLst>
        </pc:graphicFrameChg>
        <pc:graphicFrameChg chg="add mod">
          <ac:chgData name="Jan Skala" userId="324df801-540f-4f93-ac21-d5c08f104ebe" providerId="ADAL" clId="{22E9ACA1-A121-47F8-9EDA-CE8509F810CB}" dt="2019-01-13T10:58:14.799" v="1122" actId="1076"/>
          <ac:graphicFrameMkLst>
            <pc:docMk/>
            <pc:sldMk cId="4141850136" sldId="298"/>
            <ac:graphicFrameMk id="6" creationId="{2FFA85F1-3682-4101-AE10-315C2742772A}"/>
          </ac:graphicFrameMkLst>
        </pc:graphicFrameChg>
      </pc:sldChg>
      <pc:sldChg chg="addSp delSp modSp add modTransition">
        <pc:chgData name="Jan Skala" userId="324df801-540f-4f93-ac21-d5c08f104ebe" providerId="ADAL" clId="{22E9ACA1-A121-47F8-9EDA-CE8509F810CB}" dt="2019-01-13T18:54:30.234" v="2333"/>
        <pc:sldMkLst>
          <pc:docMk/>
          <pc:sldMk cId="2676963857" sldId="299"/>
        </pc:sldMkLst>
        <pc:spChg chg="del mod">
          <ac:chgData name="Jan Skala" userId="324df801-540f-4f93-ac21-d5c08f104ebe" providerId="ADAL" clId="{22E9ACA1-A121-47F8-9EDA-CE8509F810CB}" dt="2019-01-13T10:58:43.582" v="1124" actId="12084"/>
          <ac:spMkLst>
            <pc:docMk/>
            <pc:sldMk cId="2676963857" sldId="299"/>
            <ac:spMk id="3" creationId="{ECA240F6-2F64-4304-8F68-614943A7CC1A}"/>
          </ac:spMkLst>
        </pc:spChg>
        <pc:graphicFrameChg chg="add mod">
          <ac:chgData name="Jan Skala" userId="324df801-540f-4f93-ac21-d5c08f104ebe" providerId="ADAL" clId="{22E9ACA1-A121-47F8-9EDA-CE8509F810CB}" dt="2019-01-13T10:58:55.970" v="1125" actId="12100"/>
          <ac:graphicFrameMkLst>
            <pc:docMk/>
            <pc:sldMk cId="2676963857" sldId="299"/>
            <ac:graphicFrameMk id="5" creationId="{D8ACA561-D336-4F02-893C-3A8F10747779}"/>
          </ac:graphicFrameMkLst>
        </pc:graphicFrameChg>
      </pc:sldChg>
      <pc:sldChg chg="addSp delSp modSp add modTransition">
        <pc:chgData name="Jan Skala" userId="324df801-540f-4f93-ac21-d5c08f104ebe" providerId="ADAL" clId="{22E9ACA1-A121-47F8-9EDA-CE8509F810CB}" dt="2019-01-13T18:54:30.234" v="2333"/>
        <pc:sldMkLst>
          <pc:docMk/>
          <pc:sldMk cId="2568155925" sldId="300"/>
        </pc:sldMkLst>
        <pc:spChg chg="mod">
          <ac:chgData name="Jan Skala" userId="324df801-540f-4f93-ac21-d5c08f104ebe" providerId="ADAL" clId="{22E9ACA1-A121-47F8-9EDA-CE8509F810CB}" dt="2019-01-13T11:04:55.559" v="1189" actId="20577"/>
          <ac:spMkLst>
            <pc:docMk/>
            <pc:sldMk cId="2568155925" sldId="300"/>
            <ac:spMk id="2" creationId="{E9B708F6-F1FF-4D97-8E6D-DB43C1BCCC58}"/>
          </ac:spMkLst>
        </pc:spChg>
        <pc:spChg chg="add del mod">
          <ac:chgData name="Jan Skala" userId="324df801-540f-4f93-ac21-d5c08f104ebe" providerId="ADAL" clId="{22E9ACA1-A121-47F8-9EDA-CE8509F810CB}" dt="2019-01-13T11:03:15.877" v="1170" actId="12084"/>
          <ac:spMkLst>
            <pc:docMk/>
            <pc:sldMk cId="2568155925" sldId="300"/>
            <ac:spMk id="3" creationId="{0ED8A45E-0870-4D79-A2D0-EFD3920B00E0}"/>
          </ac:spMkLst>
        </pc:spChg>
        <pc:graphicFrameChg chg="del">
          <ac:chgData name="Jan Skala" userId="324df801-540f-4f93-ac21-d5c08f104ebe" providerId="ADAL" clId="{22E9ACA1-A121-47F8-9EDA-CE8509F810CB}" dt="2019-01-13T11:00:37.603" v="1127" actId="478"/>
          <ac:graphicFrameMkLst>
            <pc:docMk/>
            <pc:sldMk cId="2568155925" sldId="300"/>
            <ac:graphicFrameMk id="5" creationId="{D8ACA561-D336-4F02-893C-3A8F10747779}"/>
          </ac:graphicFrameMkLst>
        </pc:graphicFrameChg>
        <pc:graphicFrameChg chg="add del mod">
          <ac:chgData name="Jan Skala" userId="324df801-540f-4f93-ac21-d5c08f104ebe" providerId="ADAL" clId="{22E9ACA1-A121-47F8-9EDA-CE8509F810CB}" dt="2019-01-13T11:03:10.597" v="1169" actId="12084"/>
          <ac:graphicFrameMkLst>
            <pc:docMk/>
            <pc:sldMk cId="2568155925" sldId="300"/>
            <ac:graphicFrameMk id="6" creationId="{519C66E8-719D-4A9C-A103-8619D6DBB4FB}"/>
          </ac:graphicFrameMkLst>
        </pc:graphicFrameChg>
        <pc:graphicFrameChg chg="add mod">
          <ac:chgData name="Jan Skala" userId="324df801-540f-4f93-ac21-d5c08f104ebe" providerId="ADAL" clId="{22E9ACA1-A121-47F8-9EDA-CE8509F810CB}" dt="2019-01-13T11:03:25.349" v="1171" actId="12100"/>
          <ac:graphicFrameMkLst>
            <pc:docMk/>
            <pc:sldMk cId="2568155925" sldId="300"/>
            <ac:graphicFrameMk id="7" creationId="{29B5DEFF-BC26-42B4-9A77-66E2CA00CDCE}"/>
          </ac:graphicFrameMkLst>
        </pc:graphicFrameChg>
      </pc:sldChg>
      <pc:sldChg chg="addSp delSp modSp add modTransition">
        <pc:chgData name="Jan Skala" userId="324df801-540f-4f93-ac21-d5c08f104ebe" providerId="ADAL" clId="{22E9ACA1-A121-47F8-9EDA-CE8509F810CB}" dt="2019-01-13T18:54:30.234" v="2333"/>
        <pc:sldMkLst>
          <pc:docMk/>
          <pc:sldMk cId="2936793709" sldId="301"/>
        </pc:sldMkLst>
        <pc:spChg chg="add del mod">
          <ac:chgData name="Jan Skala" userId="324df801-540f-4f93-ac21-d5c08f104ebe" providerId="ADAL" clId="{22E9ACA1-A121-47F8-9EDA-CE8509F810CB}" dt="2019-01-13T11:04:05.388" v="1178" actId="12084"/>
          <ac:spMkLst>
            <pc:docMk/>
            <pc:sldMk cId="2936793709" sldId="301"/>
            <ac:spMk id="3" creationId="{5260F25C-FF6F-495F-896D-68E6EFB7C99C}"/>
          </ac:spMkLst>
        </pc:spChg>
        <pc:graphicFrameChg chg="del">
          <ac:chgData name="Jan Skala" userId="324df801-540f-4f93-ac21-d5c08f104ebe" providerId="ADAL" clId="{22E9ACA1-A121-47F8-9EDA-CE8509F810CB}" dt="2019-01-13T11:03:46.070" v="1173" actId="478"/>
          <ac:graphicFrameMkLst>
            <pc:docMk/>
            <pc:sldMk cId="2936793709" sldId="301"/>
            <ac:graphicFrameMk id="5" creationId="{D8ACA561-D336-4F02-893C-3A8F10747779}"/>
          </ac:graphicFrameMkLst>
        </pc:graphicFrameChg>
        <pc:graphicFrameChg chg="add mod">
          <ac:chgData name="Jan Skala" userId="324df801-540f-4f93-ac21-d5c08f104ebe" providerId="ADAL" clId="{22E9ACA1-A121-47F8-9EDA-CE8509F810CB}" dt="2019-01-13T11:04:27.819" v="1186" actId="403"/>
          <ac:graphicFrameMkLst>
            <pc:docMk/>
            <pc:sldMk cId="2936793709" sldId="301"/>
            <ac:graphicFrameMk id="6" creationId="{40A435EB-142B-4D78-9690-EEEFD3691F8F}"/>
          </ac:graphicFrameMkLst>
        </pc:graphicFrameChg>
      </pc:sldChg>
      <pc:sldChg chg="modSp add modTransition">
        <pc:chgData name="Jan Skala" userId="324df801-540f-4f93-ac21-d5c08f104ebe" providerId="ADAL" clId="{22E9ACA1-A121-47F8-9EDA-CE8509F810CB}" dt="2019-01-13T18:54:30.234" v="2333"/>
        <pc:sldMkLst>
          <pc:docMk/>
          <pc:sldMk cId="922535719" sldId="302"/>
        </pc:sldMkLst>
        <pc:spChg chg="mod">
          <ac:chgData name="Jan Skala" userId="324df801-540f-4f93-ac21-d5c08f104ebe" providerId="ADAL" clId="{22E9ACA1-A121-47F8-9EDA-CE8509F810CB}" dt="2019-01-13T11:04:59.468" v="1190"/>
          <ac:spMkLst>
            <pc:docMk/>
            <pc:sldMk cId="922535719" sldId="302"/>
            <ac:spMk id="312" creationId="{00000000-0000-0000-0000-000000000000}"/>
          </ac:spMkLst>
        </pc:spChg>
      </pc:sldChg>
      <pc:sldChg chg="addSp delSp modSp add modTransition">
        <pc:chgData name="Jan Skala" userId="324df801-540f-4f93-ac21-d5c08f104ebe" providerId="ADAL" clId="{22E9ACA1-A121-47F8-9EDA-CE8509F810CB}" dt="2019-01-13T18:54:30.234" v="2333"/>
        <pc:sldMkLst>
          <pc:docMk/>
          <pc:sldMk cId="1513660987" sldId="303"/>
        </pc:sldMkLst>
        <pc:spChg chg="mod">
          <ac:chgData name="Jan Skala" userId="324df801-540f-4f93-ac21-d5c08f104ebe" providerId="ADAL" clId="{22E9ACA1-A121-47F8-9EDA-CE8509F810CB}" dt="2019-01-13T12:09:39.159" v="1295" actId="20577"/>
          <ac:spMkLst>
            <pc:docMk/>
            <pc:sldMk cId="1513660987" sldId="303"/>
            <ac:spMk id="2" creationId="{E9B708F6-F1FF-4D97-8E6D-DB43C1BCCC58}"/>
          </ac:spMkLst>
        </pc:spChg>
        <pc:spChg chg="add del mod">
          <ac:chgData name="Jan Skala" userId="324df801-540f-4f93-ac21-d5c08f104ebe" providerId="ADAL" clId="{22E9ACA1-A121-47F8-9EDA-CE8509F810CB}" dt="2019-01-13T12:13:01.715" v="1419" actId="12084"/>
          <ac:spMkLst>
            <pc:docMk/>
            <pc:sldMk cId="1513660987" sldId="303"/>
            <ac:spMk id="3" creationId="{41A90FFC-BA33-4A48-99E7-37CC106971B1}"/>
          </ac:spMkLst>
        </pc:spChg>
        <pc:graphicFrameChg chg="add mod">
          <ac:chgData name="Jan Skala" userId="324df801-540f-4f93-ac21-d5c08f104ebe" providerId="ADAL" clId="{22E9ACA1-A121-47F8-9EDA-CE8509F810CB}" dt="2019-01-13T12:13:17.658" v="1421" actId="12100"/>
          <ac:graphicFrameMkLst>
            <pc:docMk/>
            <pc:sldMk cId="1513660987" sldId="303"/>
            <ac:graphicFrameMk id="5" creationId="{9383EA83-4C6A-4280-9113-8D57967FA230}"/>
          </ac:graphicFrameMkLst>
        </pc:graphicFrameChg>
        <pc:graphicFrameChg chg="del">
          <ac:chgData name="Jan Skala" userId="324df801-540f-4f93-ac21-d5c08f104ebe" providerId="ADAL" clId="{22E9ACA1-A121-47F8-9EDA-CE8509F810CB}" dt="2019-01-13T12:09:42.083" v="1296" actId="478"/>
          <ac:graphicFrameMkLst>
            <pc:docMk/>
            <pc:sldMk cId="1513660987" sldId="303"/>
            <ac:graphicFrameMk id="7" creationId="{29B5DEFF-BC26-42B4-9A77-66E2CA00CDCE}"/>
          </ac:graphicFrameMkLst>
        </pc:graphicFrameChg>
      </pc:sldChg>
      <pc:sldChg chg="addSp delSp modSp add modTransition">
        <pc:chgData name="Jan Skala" userId="324df801-540f-4f93-ac21-d5c08f104ebe" providerId="ADAL" clId="{22E9ACA1-A121-47F8-9EDA-CE8509F810CB}" dt="2019-01-13T18:54:30.234" v="2333"/>
        <pc:sldMkLst>
          <pc:docMk/>
          <pc:sldMk cId="896266443" sldId="304"/>
        </pc:sldMkLst>
        <pc:spChg chg="mod">
          <ac:chgData name="Jan Skala" userId="324df801-540f-4f93-ac21-d5c08f104ebe" providerId="ADAL" clId="{22E9ACA1-A121-47F8-9EDA-CE8509F810CB}" dt="2019-01-13T12:13:37.195" v="1440" actId="20577"/>
          <ac:spMkLst>
            <pc:docMk/>
            <pc:sldMk cId="896266443" sldId="304"/>
            <ac:spMk id="2" creationId="{E9B708F6-F1FF-4D97-8E6D-DB43C1BCCC58}"/>
          </ac:spMkLst>
        </pc:spChg>
        <pc:spChg chg="add del mod">
          <ac:chgData name="Jan Skala" userId="324df801-540f-4f93-ac21-d5c08f104ebe" providerId="ADAL" clId="{22E9ACA1-A121-47F8-9EDA-CE8509F810CB}" dt="2019-01-13T12:50:41.998" v="1508" actId="12084"/>
          <ac:spMkLst>
            <pc:docMk/>
            <pc:sldMk cId="896266443" sldId="304"/>
            <ac:spMk id="3" creationId="{65F82954-3AC1-4374-AD38-E7FEC7A68099}"/>
          </ac:spMkLst>
        </pc:spChg>
        <pc:graphicFrameChg chg="del">
          <ac:chgData name="Jan Skala" userId="324df801-540f-4f93-ac21-d5c08f104ebe" providerId="ADAL" clId="{22E9ACA1-A121-47F8-9EDA-CE8509F810CB}" dt="2019-01-13T12:13:39.600" v="1441" actId="478"/>
          <ac:graphicFrameMkLst>
            <pc:docMk/>
            <pc:sldMk cId="896266443" sldId="304"/>
            <ac:graphicFrameMk id="5" creationId="{9383EA83-4C6A-4280-9113-8D57967FA230}"/>
          </ac:graphicFrameMkLst>
        </pc:graphicFrameChg>
        <pc:graphicFrameChg chg="add mod">
          <ac:chgData name="Jan Skala" userId="324df801-540f-4f93-ac21-d5c08f104ebe" providerId="ADAL" clId="{22E9ACA1-A121-47F8-9EDA-CE8509F810CB}" dt="2019-01-13T12:50:44.223" v="1509" actId="12100"/>
          <ac:graphicFrameMkLst>
            <pc:docMk/>
            <pc:sldMk cId="896266443" sldId="304"/>
            <ac:graphicFrameMk id="6" creationId="{9F81724B-6CCC-47B9-BEFF-70B589632C34}"/>
          </ac:graphicFrameMkLst>
        </pc:graphicFrameChg>
      </pc:sldChg>
      <pc:sldChg chg="addSp delSp modSp add modTransition">
        <pc:chgData name="Jan Skala" userId="324df801-540f-4f93-ac21-d5c08f104ebe" providerId="ADAL" clId="{22E9ACA1-A121-47F8-9EDA-CE8509F810CB}" dt="2019-01-13T18:54:30.234" v="2333"/>
        <pc:sldMkLst>
          <pc:docMk/>
          <pc:sldMk cId="777057396" sldId="305"/>
        </pc:sldMkLst>
        <pc:spChg chg="mod">
          <ac:chgData name="Jan Skala" userId="324df801-540f-4f93-ac21-d5c08f104ebe" providerId="ADAL" clId="{22E9ACA1-A121-47F8-9EDA-CE8509F810CB}" dt="2019-01-13T12:52:26.310" v="1513" actId="20577"/>
          <ac:spMkLst>
            <pc:docMk/>
            <pc:sldMk cId="777057396" sldId="305"/>
            <ac:spMk id="2" creationId="{E9B708F6-F1FF-4D97-8E6D-DB43C1BCCC58}"/>
          </ac:spMkLst>
        </pc:spChg>
        <pc:spChg chg="add del mod">
          <ac:chgData name="Jan Skala" userId="324df801-540f-4f93-ac21-d5c08f104ebe" providerId="ADAL" clId="{22E9ACA1-A121-47F8-9EDA-CE8509F810CB}" dt="2019-01-13T12:54:00.252" v="1538" actId="12084"/>
          <ac:spMkLst>
            <pc:docMk/>
            <pc:sldMk cId="777057396" sldId="305"/>
            <ac:spMk id="3" creationId="{0F8C8DBA-42AD-4B83-B242-63CB40A0EEF5}"/>
          </ac:spMkLst>
        </pc:spChg>
        <pc:graphicFrameChg chg="add mod">
          <ac:chgData name="Jan Skala" userId="324df801-540f-4f93-ac21-d5c08f104ebe" providerId="ADAL" clId="{22E9ACA1-A121-47F8-9EDA-CE8509F810CB}" dt="2019-01-13T12:54:32.680" v="1542" actId="13782"/>
          <ac:graphicFrameMkLst>
            <pc:docMk/>
            <pc:sldMk cId="777057396" sldId="305"/>
            <ac:graphicFrameMk id="5" creationId="{FAADCC11-3D71-4D8E-B4CC-D541D593BCC3}"/>
          </ac:graphicFrameMkLst>
        </pc:graphicFrameChg>
        <pc:graphicFrameChg chg="del mod">
          <ac:chgData name="Jan Skala" userId="324df801-540f-4f93-ac21-d5c08f104ebe" providerId="ADAL" clId="{22E9ACA1-A121-47F8-9EDA-CE8509F810CB}" dt="2019-01-13T12:53:16.835" v="1537" actId="11529"/>
          <ac:graphicFrameMkLst>
            <pc:docMk/>
            <pc:sldMk cId="777057396" sldId="305"/>
            <ac:graphicFrameMk id="6" creationId="{9F81724B-6CCC-47B9-BEFF-70B589632C34}"/>
          </ac:graphicFrameMkLst>
        </pc:graphicFrameChg>
      </pc:sldChg>
      <pc:sldChg chg="addSp delSp modSp add modTransition">
        <pc:chgData name="Jan Skala" userId="324df801-540f-4f93-ac21-d5c08f104ebe" providerId="ADAL" clId="{22E9ACA1-A121-47F8-9EDA-CE8509F810CB}" dt="2019-01-13T18:54:30.234" v="2333"/>
        <pc:sldMkLst>
          <pc:docMk/>
          <pc:sldMk cId="1232823523" sldId="306"/>
        </pc:sldMkLst>
        <pc:spChg chg="mod">
          <ac:chgData name="Jan Skala" userId="324df801-540f-4f93-ac21-d5c08f104ebe" providerId="ADAL" clId="{22E9ACA1-A121-47F8-9EDA-CE8509F810CB}" dt="2019-01-13T12:55:36.834" v="1567" actId="20577"/>
          <ac:spMkLst>
            <pc:docMk/>
            <pc:sldMk cId="1232823523" sldId="306"/>
            <ac:spMk id="2" creationId="{E9B708F6-F1FF-4D97-8E6D-DB43C1BCCC58}"/>
          </ac:spMkLst>
        </pc:spChg>
        <pc:spChg chg="add mod">
          <ac:chgData name="Jan Skala" userId="324df801-540f-4f93-ac21-d5c08f104ebe" providerId="ADAL" clId="{22E9ACA1-A121-47F8-9EDA-CE8509F810CB}" dt="2019-01-13T12:58:13.903" v="1708" actId="20577"/>
          <ac:spMkLst>
            <pc:docMk/>
            <pc:sldMk cId="1232823523" sldId="306"/>
            <ac:spMk id="3" creationId="{E7CF18A5-148D-4B8B-AA30-6AF8B7B0C054}"/>
          </ac:spMkLst>
        </pc:spChg>
        <pc:graphicFrameChg chg="del">
          <ac:chgData name="Jan Skala" userId="324df801-540f-4f93-ac21-d5c08f104ebe" providerId="ADAL" clId="{22E9ACA1-A121-47F8-9EDA-CE8509F810CB}" dt="2019-01-13T12:55:42.382" v="1568" actId="478"/>
          <ac:graphicFrameMkLst>
            <pc:docMk/>
            <pc:sldMk cId="1232823523" sldId="306"/>
            <ac:graphicFrameMk id="5" creationId="{FAADCC11-3D71-4D8E-B4CC-D541D593BCC3}"/>
          </ac:graphicFrameMkLst>
        </pc:graphicFrameChg>
      </pc:sldChg>
      <pc:sldChg chg="modSp add modTransition">
        <pc:chgData name="Jan Skala" userId="324df801-540f-4f93-ac21-d5c08f104ebe" providerId="ADAL" clId="{22E9ACA1-A121-47F8-9EDA-CE8509F810CB}" dt="2019-01-13T18:54:30.234" v="2333"/>
        <pc:sldMkLst>
          <pc:docMk/>
          <pc:sldMk cId="2302150380" sldId="307"/>
        </pc:sldMkLst>
        <pc:spChg chg="mod">
          <ac:chgData name="Jan Skala" userId="324df801-540f-4f93-ac21-d5c08f104ebe" providerId="ADAL" clId="{22E9ACA1-A121-47F8-9EDA-CE8509F810CB}" dt="2019-01-13T12:59:08.018" v="1710"/>
          <ac:spMkLst>
            <pc:docMk/>
            <pc:sldMk cId="2302150380" sldId="307"/>
            <ac:spMk id="312" creationId="{00000000-0000-0000-0000-000000000000}"/>
          </ac:spMkLst>
        </pc:spChg>
      </pc:sldChg>
      <pc:sldChg chg="addSp delSp modSp add modTransition modNotesTx">
        <pc:chgData name="Jan Skala" userId="324df801-540f-4f93-ac21-d5c08f104ebe" providerId="ADAL" clId="{22E9ACA1-A121-47F8-9EDA-CE8509F810CB}" dt="2019-01-13T18:54:30.234" v="2333"/>
        <pc:sldMkLst>
          <pc:docMk/>
          <pc:sldMk cId="2924290882" sldId="308"/>
        </pc:sldMkLst>
        <pc:spChg chg="mod">
          <ac:chgData name="Jan Skala" userId="324df801-540f-4f93-ac21-d5c08f104ebe" providerId="ADAL" clId="{22E9ACA1-A121-47F8-9EDA-CE8509F810CB}" dt="2019-01-13T13:36:18.526" v="1839" actId="20577"/>
          <ac:spMkLst>
            <pc:docMk/>
            <pc:sldMk cId="2924290882" sldId="308"/>
            <ac:spMk id="2" creationId="{BED52441-774E-42C8-9B3E-7B06008260E7}"/>
          </ac:spMkLst>
        </pc:spChg>
        <pc:spChg chg="del mod">
          <ac:chgData name="Jan Skala" userId="324df801-540f-4f93-ac21-d5c08f104ebe" providerId="ADAL" clId="{22E9ACA1-A121-47F8-9EDA-CE8509F810CB}" dt="2019-01-13T13:40:42.552" v="1923" actId="12084"/>
          <ac:spMkLst>
            <pc:docMk/>
            <pc:sldMk cId="2924290882" sldId="308"/>
            <ac:spMk id="3" creationId="{6DD91574-D257-41EA-B683-25B8B5607AF5}"/>
          </ac:spMkLst>
        </pc:spChg>
        <pc:graphicFrameChg chg="add mod">
          <ac:chgData name="Jan Skala" userId="324df801-540f-4f93-ac21-d5c08f104ebe" providerId="ADAL" clId="{22E9ACA1-A121-47F8-9EDA-CE8509F810CB}" dt="2019-01-13T13:41:02.044" v="1926" actId="207"/>
          <ac:graphicFrameMkLst>
            <pc:docMk/>
            <pc:sldMk cId="2924290882" sldId="308"/>
            <ac:graphicFrameMk id="5" creationId="{7A372CFD-A12F-409F-AD52-D235AB935EA2}"/>
          </ac:graphicFrameMkLst>
        </pc:graphicFrameChg>
      </pc:sldChg>
      <pc:sldChg chg="modSp add modTransition">
        <pc:chgData name="Jan Skala" userId="324df801-540f-4f93-ac21-d5c08f104ebe" providerId="ADAL" clId="{22E9ACA1-A121-47F8-9EDA-CE8509F810CB}" dt="2019-01-13T18:54:30.234" v="2333"/>
        <pc:sldMkLst>
          <pc:docMk/>
          <pc:sldMk cId="1613216502" sldId="309"/>
        </pc:sldMkLst>
        <pc:spChg chg="mod">
          <ac:chgData name="Jan Skala" userId="324df801-540f-4f93-ac21-d5c08f104ebe" providerId="ADAL" clId="{22E9ACA1-A121-47F8-9EDA-CE8509F810CB}" dt="2019-01-13T13:34:58.349" v="1838" actId="790"/>
          <ac:spMkLst>
            <pc:docMk/>
            <pc:sldMk cId="1613216502" sldId="309"/>
            <ac:spMk id="102" creationId="{00000000-0000-0000-0000-000000000000}"/>
          </ac:spMkLst>
        </pc:spChg>
      </pc:sldChg>
      <pc:sldChg chg="addSp delSp modSp add modTransition modNotesTx">
        <pc:chgData name="Jan Skala" userId="324df801-540f-4f93-ac21-d5c08f104ebe" providerId="ADAL" clId="{22E9ACA1-A121-47F8-9EDA-CE8509F810CB}" dt="2019-01-13T18:54:30.234" v="2333"/>
        <pc:sldMkLst>
          <pc:docMk/>
          <pc:sldMk cId="2183167217" sldId="310"/>
        </pc:sldMkLst>
        <pc:spChg chg="mod">
          <ac:chgData name="Jan Skala" userId="324df801-540f-4f93-ac21-d5c08f104ebe" providerId="ADAL" clId="{22E9ACA1-A121-47F8-9EDA-CE8509F810CB}" dt="2019-01-13T13:41:35.282" v="1950" actId="20577"/>
          <ac:spMkLst>
            <pc:docMk/>
            <pc:sldMk cId="2183167217" sldId="310"/>
            <ac:spMk id="2" creationId="{BED52441-774E-42C8-9B3E-7B06008260E7}"/>
          </ac:spMkLst>
        </pc:spChg>
        <pc:spChg chg="add del mod">
          <ac:chgData name="Jan Skala" userId="324df801-540f-4f93-ac21-d5c08f104ebe" providerId="ADAL" clId="{22E9ACA1-A121-47F8-9EDA-CE8509F810CB}" dt="2019-01-13T13:42:11.483" v="1952" actId="478"/>
          <ac:spMkLst>
            <pc:docMk/>
            <pc:sldMk cId="2183167217" sldId="310"/>
            <ac:spMk id="3" creationId="{C4DA09DF-CAF3-4ADF-A764-27CBB1654E71}"/>
          </ac:spMkLst>
        </pc:spChg>
        <pc:spChg chg="add del mod">
          <ac:chgData name="Jan Skala" userId="324df801-540f-4f93-ac21-d5c08f104ebe" providerId="ADAL" clId="{22E9ACA1-A121-47F8-9EDA-CE8509F810CB}" dt="2019-01-13T13:53:45.307" v="2164" actId="12084"/>
          <ac:spMkLst>
            <pc:docMk/>
            <pc:sldMk cId="2183167217" sldId="310"/>
            <ac:spMk id="6" creationId="{5AA60957-6660-4FF9-AD77-F1749C9D2E8C}"/>
          </ac:spMkLst>
        </pc:spChg>
        <pc:graphicFrameChg chg="del">
          <ac:chgData name="Jan Skala" userId="324df801-540f-4f93-ac21-d5c08f104ebe" providerId="ADAL" clId="{22E9ACA1-A121-47F8-9EDA-CE8509F810CB}" dt="2019-01-13T13:42:05.725" v="1951" actId="11529"/>
          <ac:graphicFrameMkLst>
            <pc:docMk/>
            <pc:sldMk cId="2183167217" sldId="310"/>
            <ac:graphicFrameMk id="5" creationId="{7A372CFD-A12F-409F-AD52-D235AB935EA2}"/>
          </ac:graphicFrameMkLst>
        </pc:graphicFrameChg>
        <pc:graphicFrameChg chg="add mod">
          <ac:chgData name="Jan Skala" userId="324df801-540f-4f93-ac21-d5c08f104ebe" providerId="ADAL" clId="{22E9ACA1-A121-47F8-9EDA-CE8509F810CB}" dt="2019-01-13T13:53:58.482" v="2167" actId="13782"/>
          <ac:graphicFrameMkLst>
            <pc:docMk/>
            <pc:sldMk cId="2183167217" sldId="310"/>
            <ac:graphicFrameMk id="7" creationId="{03513E10-8744-48AB-AA12-F5F67ABA7988}"/>
          </ac:graphicFrameMkLst>
        </pc:graphicFrameChg>
      </pc:sldChg>
      <pc:sldChg chg="addSp delSp modSp add modTransition">
        <pc:chgData name="Jan Skala" userId="324df801-540f-4f93-ac21-d5c08f104ebe" providerId="ADAL" clId="{22E9ACA1-A121-47F8-9EDA-CE8509F810CB}" dt="2019-01-13T18:54:30.234" v="2333"/>
        <pc:sldMkLst>
          <pc:docMk/>
          <pc:sldMk cId="3333208260" sldId="311"/>
        </pc:sldMkLst>
        <pc:spChg chg="mod">
          <ac:chgData name="Jan Skala" userId="324df801-540f-4f93-ac21-d5c08f104ebe" providerId="ADAL" clId="{22E9ACA1-A121-47F8-9EDA-CE8509F810CB}" dt="2019-01-13T13:50:11.993" v="2070" actId="20577"/>
          <ac:spMkLst>
            <pc:docMk/>
            <pc:sldMk cId="3333208260" sldId="311"/>
            <ac:spMk id="2" creationId="{BED52441-774E-42C8-9B3E-7B06008260E7}"/>
          </ac:spMkLst>
        </pc:spChg>
        <pc:spChg chg="add del mod">
          <ac:chgData name="Jan Skala" userId="324df801-540f-4f93-ac21-d5c08f104ebe" providerId="ADAL" clId="{22E9ACA1-A121-47F8-9EDA-CE8509F810CB}" dt="2019-01-13T13:55:23.344" v="2174" actId="12084"/>
          <ac:spMkLst>
            <pc:docMk/>
            <pc:sldMk cId="3333208260" sldId="311"/>
            <ac:spMk id="6" creationId="{5AA60957-6660-4FF9-AD77-F1749C9D2E8C}"/>
          </ac:spMkLst>
        </pc:spChg>
        <pc:graphicFrameChg chg="add del mod">
          <ac:chgData name="Jan Skala" userId="324df801-540f-4f93-ac21-d5c08f104ebe" providerId="ADAL" clId="{22E9ACA1-A121-47F8-9EDA-CE8509F810CB}" dt="2019-01-13T13:55:23.344" v="2174" actId="12084"/>
          <ac:graphicFrameMkLst>
            <pc:docMk/>
            <pc:sldMk cId="3333208260" sldId="311"/>
            <ac:graphicFrameMk id="3" creationId="{9AA6C6F0-56C7-47B0-BAEA-275EEBB769D2}"/>
          </ac:graphicFrameMkLst>
        </pc:graphicFrameChg>
      </pc:sldChg>
      <pc:sldChg chg="modSp add modTransition">
        <pc:chgData name="Jan Skala" userId="324df801-540f-4f93-ac21-d5c08f104ebe" providerId="ADAL" clId="{22E9ACA1-A121-47F8-9EDA-CE8509F810CB}" dt="2019-01-13T18:56:32.386" v="2363" actId="20577"/>
        <pc:sldMkLst>
          <pc:docMk/>
          <pc:sldMk cId="4239546291" sldId="312"/>
        </pc:sldMkLst>
        <pc:spChg chg="mod">
          <ac:chgData name="Jan Skala" userId="324df801-540f-4f93-ac21-d5c08f104ebe" providerId="ADAL" clId="{22E9ACA1-A121-47F8-9EDA-CE8509F810CB}" dt="2019-01-13T18:56:32.386" v="2363" actId="20577"/>
          <ac:spMkLst>
            <pc:docMk/>
            <pc:sldMk cId="4239546291" sldId="312"/>
            <ac:spMk id="312" creationId="{00000000-0000-0000-0000-000000000000}"/>
          </ac:spMkLst>
        </pc:spChg>
      </pc:sldChg>
      <pc:sldChg chg="addSp delSp modSp add del ord modTransition">
        <pc:chgData name="Jan Skala" userId="324df801-540f-4f93-ac21-d5c08f104ebe" providerId="ADAL" clId="{22E9ACA1-A121-47F8-9EDA-CE8509F810CB}" dt="2019-01-18T12:47:37.508" v="2655" actId="2696"/>
        <pc:sldMkLst>
          <pc:docMk/>
          <pc:sldMk cId="2528342237" sldId="314"/>
        </pc:sldMkLst>
        <pc:spChg chg="add del mod">
          <ac:chgData name="Jan Skala" userId="324df801-540f-4f93-ac21-d5c08f104ebe" providerId="ADAL" clId="{22E9ACA1-A121-47F8-9EDA-CE8509F810CB}" dt="2019-01-13T18:56:08.434" v="2358" actId="20577"/>
          <ac:spMkLst>
            <pc:docMk/>
            <pc:sldMk cId="2528342237" sldId="314"/>
            <ac:spMk id="3" creationId="{EFEC8313-58AE-4809-8A09-875627718BFA}"/>
          </ac:spMkLst>
        </pc:spChg>
        <pc:spChg chg="add del">
          <ac:chgData name="Jan Skala" userId="324df801-540f-4f93-ac21-d5c08f104ebe" providerId="ADAL" clId="{22E9ACA1-A121-47F8-9EDA-CE8509F810CB}" dt="2019-01-13T18:55:28.115" v="2337"/>
          <ac:spMkLst>
            <pc:docMk/>
            <pc:sldMk cId="2528342237" sldId="314"/>
            <ac:spMk id="8" creationId="{98A08EFC-3570-4C63-88FC-07861FAF50E3}"/>
          </ac:spMkLst>
        </pc:spChg>
        <pc:spChg chg="add mod">
          <ac:chgData name="Jan Skala" userId="324df801-540f-4f93-ac21-d5c08f104ebe" providerId="ADAL" clId="{22E9ACA1-A121-47F8-9EDA-CE8509F810CB}" dt="2019-01-16T18:52:27.029" v="2478" actId="1076"/>
          <ac:spMkLst>
            <pc:docMk/>
            <pc:sldMk cId="2528342237" sldId="314"/>
            <ac:spMk id="9" creationId="{8D1B4873-EB6A-43FD-8CCE-6AE44AC0EE63}"/>
          </ac:spMkLst>
        </pc:spChg>
        <pc:spChg chg="add mod">
          <ac:chgData name="Jan Skala" userId="324df801-540f-4f93-ac21-d5c08f104ebe" providerId="ADAL" clId="{22E9ACA1-A121-47F8-9EDA-CE8509F810CB}" dt="2019-01-16T18:52:36.913" v="2479" actId="1076"/>
          <ac:spMkLst>
            <pc:docMk/>
            <pc:sldMk cId="2528342237" sldId="314"/>
            <ac:spMk id="10" creationId="{54888291-B6A2-47F6-A8E0-CB3EA1780777}"/>
          </ac:spMkLst>
        </pc:spChg>
        <pc:spChg chg="mod">
          <ac:chgData name="Jan Skala" userId="324df801-540f-4f93-ac21-d5c08f104ebe" providerId="ADAL" clId="{22E9ACA1-A121-47F8-9EDA-CE8509F810CB}" dt="2019-01-13T18:15:46.882" v="2215" actId="20577"/>
          <ac:spMkLst>
            <pc:docMk/>
            <pc:sldMk cId="2528342237" sldId="314"/>
            <ac:spMk id="94" creationId="{00000000-0000-0000-0000-000000000000}"/>
          </ac:spMkLst>
        </pc:spChg>
        <pc:spChg chg="del">
          <ac:chgData name="Jan Skala" userId="324df801-540f-4f93-ac21-d5c08f104ebe" providerId="ADAL" clId="{22E9ACA1-A121-47F8-9EDA-CE8509F810CB}" dt="2019-01-13T18:15:40.883" v="2212" actId="478"/>
          <ac:spMkLst>
            <pc:docMk/>
            <pc:sldMk cId="2528342237" sldId="314"/>
            <ac:spMk id="95" creationId="{00000000-0000-0000-0000-000000000000}"/>
          </ac:spMkLst>
        </pc:spChg>
        <pc:spChg chg="mod">
          <ac:chgData name="Jan Skala" userId="324df801-540f-4f93-ac21-d5c08f104ebe" providerId="ADAL" clId="{22E9ACA1-A121-47F8-9EDA-CE8509F810CB}" dt="2019-01-13T18:15:34.380" v="2204" actId="20577"/>
          <ac:spMkLst>
            <pc:docMk/>
            <pc:sldMk cId="2528342237" sldId="314"/>
            <ac:spMk id="96" creationId="{00000000-0000-0000-0000-000000000000}"/>
          </ac:spMkLst>
        </pc:spChg>
      </pc:sldChg>
      <pc:sldChg chg="addSp delSp modSp add modTransition">
        <pc:chgData name="Jan Skala" userId="324df801-540f-4f93-ac21-d5c08f104ebe" providerId="ADAL" clId="{22E9ACA1-A121-47F8-9EDA-CE8509F810CB}" dt="2019-01-13T18:54:30.234" v="2333"/>
        <pc:sldMkLst>
          <pc:docMk/>
          <pc:sldMk cId="4016242347" sldId="315"/>
        </pc:sldMkLst>
        <pc:spChg chg="add mod">
          <ac:chgData name="Jan Skala" userId="324df801-540f-4f93-ac21-d5c08f104ebe" providerId="ADAL" clId="{22E9ACA1-A121-47F8-9EDA-CE8509F810CB}" dt="2019-01-13T18:26:15.136" v="2330" actId="13822"/>
          <ac:spMkLst>
            <pc:docMk/>
            <pc:sldMk cId="4016242347" sldId="315"/>
            <ac:spMk id="25" creationId="{45CEE3BD-35C6-4463-99A8-0B49D464FD67}"/>
          </ac:spMkLst>
        </pc:spChg>
        <pc:grpChg chg="mod">
          <ac:chgData name="Jan Skala" userId="324df801-540f-4f93-ac21-d5c08f104ebe" providerId="ADAL" clId="{22E9ACA1-A121-47F8-9EDA-CE8509F810CB}" dt="2019-01-13T18:25:54.206" v="2322" actId="18245"/>
          <ac:grpSpMkLst>
            <pc:docMk/>
            <pc:sldMk cId="4016242347" sldId="315"/>
            <ac:grpSpMk id="4" creationId="{7C5A96E0-8A88-4D5C-9EAB-9ECE603D3EC5}"/>
          </ac:grpSpMkLst>
        </pc:grpChg>
        <pc:graphicFrameChg chg="add del mod">
          <ac:chgData name="Jan Skala" userId="324df801-540f-4f93-ac21-d5c08f104ebe" providerId="ADAL" clId="{22E9ACA1-A121-47F8-9EDA-CE8509F810CB}" dt="2019-01-13T18:25:54.206" v="2322" actId="18245"/>
          <ac:graphicFrameMkLst>
            <pc:docMk/>
            <pc:sldMk cId="4016242347" sldId="315"/>
            <ac:graphicFrameMk id="3" creationId="{D6FCA7DD-CF6C-4BA0-97F7-C68ED89999B8}"/>
          </ac:graphicFrameMkLst>
        </pc:graphicFrameChg>
      </pc:sldChg>
      <pc:sldChg chg="add del">
        <pc:chgData name="Jan Skala" userId="324df801-540f-4f93-ac21-d5c08f104ebe" providerId="ADAL" clId="{22E9ACA1-A121-47F8-9EDA-CE8509F810CB}" dt="2019-01-17T15:09:20.048" v="2600" actId="2696"/>
        <pc:sldMkLst>
          <pc:docMk/>
          <pc:sldMk cId="2471512406" sldId="316"/>
        </pc:sldMkLst>
      </pc:sldChg>
      <pc:sldChg chg="addSp delSp modSp add">
        <pc:chgData name="Jan Skala" userId="324df801-540f-4f93-ac21-d5c08f104ebe" providerId="ADAL" clId="{22E9ACA1-A121-47F8-9EDA-CE8509F810CB}" dt="2019-01-17T14:53:34.023" v="2597" actId="12100"/>
        <pc:sldMkLst>
          <pc:docMk/>
          <pc:sldMk cId="2867826221" sldId="317"/>
        </pc:sldMkLst>
        <pc:spChg chg="mod">
          <ac:chgData name="Jan Skala" userId="324df801-540f-4f93-ac21-d5c08f104ebe" providerId="ADAL" clId="{22E9ACA1-A121-47F8-9EDA-CE8509F810CB}" dt="2019-01-17T14:50:26.307" v="2549" actId="20577"/>
          <ac:spMkLst>
            <pc:docMk/>
            <pc:sldMk cId="2867826221" sldId="317"/>
            <ac:spMk id="2" creationId="{E9B708F6-F1FF-4D97-8E6D-DB43C1BCCC58}"/>
          </ac:spMkLst>
        </pc:spChg>
        <pc:spChg chg="add del mod">
          <ac:chgData name="Jan Skala" userId="324df801-540f-4f93-ac21-d5c08f104ebe" providerId="ADAL" clId="{22E9ACA1-A121-47F8-9EDA-CE8509F810CB}" dt="2019-01-17T14:53:18.496" v="2595" actId="12084"/>
          <ac:spMkLst>
            <pc:docMk/>
            <pc:sldMk cId="2867826221" sldId="317"/>
            <ac:spMk id="3" creationId="{E534AC66-D2EE-4819-AB70-0A5614C8C453}"/>
          </ac:spMkLst>
        </pc:spChg>
        <pc:graphicFrameChg chg="del">
          <ac:chgData name="Jan Skala" userId="324df801-540f-4f93-ac21-d5c08f104ebe" providerId="ADAL" clId="{22E9ACA1-A121-47F8-9EDA-CE8509F810CB}" dt="2019-01-17T14:50:32.363" v="2550" actId="478"/>
          <ac:graphicFrameMkLst>
            <pc:docMk/>
            <pc:sldMk cId="2867826221" sldId="317"/>
            <ac:graphicFrameMk id="5" creationId="{D2FBAF12-98AB-49B6-B3A4-6E5B8747300D}"/>
          </ac:graphicFrameMkLst>
        </pc:graphicFrameChg>
        <pc:graphicFrameChg chg="add mod">
          <ac:chgData name="Jan Skala" userId="324df801-540f-4f93-ac21-d5c08f104ebe" providerId="ADAL" clId="{22E9ACA1-A121-47F8-9EDA-CE8509F810CB}" dt="2019-01-17T14:53:34.023" v="2597" actId="12100"/>
          <ac:graphicFrameMkLst>
            <pc:docMk/>
            <pc:sldMk cId="2867826221" sldId="317"/>
            <ac:graphicFrameMk id="6" creationId="{4F28D989-C02F-4101-A5A0-95503845C9DD}"/>
          </ac:graphicFrameMkLst>
        </pc:graphicFrameChg>
      </pc:sldChg>
      <pc:sldChg chg="add">
        <pc:chgData name="Jan Skala" userId="324df801-540f-4f93-ac21-d5c08f104ebe" providerId="ADAL" clId="{22E9ACA1-A121-47F8-9EDA-CE8509F810CB}" dt="2019-01-17T15:15:32.258" v="2628"/>
        <pc:sldMkLst>
          <pc:docMk/>
          <pc:sldMk cId="640247043" sldId="318"/>
        </pc:sldMkLst>
      </pc:sldChg>
      <pc:sldMasterChg chg="delSldLayout modSldLayout">
        <pc:chgData name="Jan Skala" userId="324df801-540f-4f93-ac21-d5c08f104ebe" providerId="ADAL" clId="{22E9ACA1-A121-47F8-9EDA-CE8509F810CB}" dt="2019-01-17T15:09:22.463" v="2626" actId="2696"/>
        <pc:sldMasterMkLst>
          <pc:docMk/>
          <pc:sldMasterMk cId="0" sldId="2147483658"/>
        </pc:sldMasterMkLst>
        <pc:sldLayoutChg chg="del">
          <pc:chgData name="Jan Skala" userId="324df801-540f-4f93-ac21-d5c08f104ebe" providerId="ADAL" clId="{22E9ACA1-A121-47F8-9EDA-CE8509F810CB}" dt="2019-01-17T15:09:20.708" v="2604" actId="2696"/>
          <pc:sldLayoutMkLst>
            <pc:docMk/>
            <pc:sldMasterMk cId="0" sldId="2147483658"/>
            <pc:sldLayoutMk cId="0" sldId="2147483652"/>
          </pc:sldLayoutMkLst>
        </pc:sldLayoutChg>
        <pc:sldLayoutChg chg="del">
          <pc:chgData name="Jan Skala" userId="324df801-540f-4f93-ac21-d5c08f104ebe" providerId="ADAL" clId="{22E9ACA1-A121-47F8-9EDA-CE8509F810CB}" dt="2019-01-17T15:09:21.588" v="2615" actId="2696"/>
          <pc:sldLayoutMkLst>
            <pc:docMk/>
            <pc:sldMasterMk cId="0" sldId="2147483658"/>
            <pc:sldLayoutMk cId="0" sldId="2147483653"/>
          </pc:sldLayoutMkLst>
        </pc:sldLayoutChg>
        <pc:sldLayoutChg chg="del">
          <pc:chgData name="Jan Skala" userId="324df801-540f-4f93-ac21-d5c08f104ebe" providerId="ADAL" clId="{22E9ACA1-A121-47F8-9EDA-CE8509F810CB}" dt="2019-01-17T15:09:22.164" v="2623" actId="2696"/>
          <pc:sldLayoutMkLst>
            <pc:docMk/>
            <pc:sldMasterMk cId="0" sldId="2147483658"/>
            <pc:sldLayoutMk cId="0" sldId="2147483655"/>
          </pc:sldLayoutMkLst>
        </pc:sldLayoutChg>
        <pc:sldLayoutChg chg="del">
          <pc:chgData name="Jan Skala" userId="324df801-540f-4f93-ac21-d5c08f104ebe" providerId="ADAL" clId="{22E9ACA1-A121-47F8-9EDA-CE8509F810CB}" dt="2019-01-17T15:09:22.463" v="2626" actId="2696"/>
          <pc:sldLayoutMkLst>
            <pc:docMk/>
            <pc:sldMasterMk cId="0" sldId="2147483658"/>
            <pc:sldLayoutMk cId="0" sldId="2147483657"/>
          </pc:sldLayoutMkLst>
        </pc:sldLayoutChg>
        <pc:sldLayoutChg chg="addSp delSp modSp">
          <pc:chgData name="Jan Skala" userId="324df801-540f-4f93-ac21-d5c08f104ebe" providerId="ADAL" clId="{22E9ACA1-A121-47F8-9EDA-CE8509F810CB}" dt="2019-01-16T18:49:55.033" v="2470" actId="554"/>
          <pc:sldLayoutMkLst>
            <pc:docMk/>
            <pc:sldMasterMk cId="0" sldId="2147483658"/>
            <pc:sldLayoutMk cId="882769454" sldId="2147483659"/>
          </pc:sldLayoutMkLst>
          <pc:spChg chg="add del">
            <ac:chgData name="Jan Skala" userId="324df801-540f-4f93-ac21-d5c08f104ebe" providerId="ADAL" clId="{22E9ACA1-A121-47F8-9EDA-CE8509F810CB}" dt="2019-01-16T18:48:20.464" v="2366" actId="478"/>
            <ac:spMkLst>
              <pc:docMk/>
              <pc:sldMasterMk cId="0" sldId="2147483658"/>
              <pc:sldLayoutMk cId="882769454" sldId="2147483659"/>
              <ac:spMk id="5" creationId="{E082C417-A822-48FF-85C0-E8F2B8B9A901}"/>
            </ac:spMkLst>
          </pc:spChg>
          <pc:spChg chg="add mod">
            <ac:chgData name="Jan Skala" userId="324df801-540f-4f93-ac21-d5c08f104ebe" providerId="ADAL" clId="{22E9ACA1-A121-47F8-9EDA-CE8509F810CB}" dt="2019-01-16T18:48:25.919" v="2369" actId="1076"/>
            <ac:spMkLst>
              <pc:docMk/>
              <pc:sldMasterMk cId="0" sldId="2147483658"/>
              <pc:sldLayoutMk cId="882769454" sldId="2147483659"/>
              <ac:spMk id="6" creationId="{CA35EF37-4358-4055-BD31-01EB161B7DFC}"/>
            </ac:spMkLst>
          </pc:spChg>
          <pc:spChg chg="add mod">
            <ac:chgData name="Jan Skala" userId="324df801-540f-4f93-ac21-d5c08f104ebe" providerId="ADAL" clId="{22E9ACA1-A121-47F8-9EDA-CE8509F810CB}" dt="2019-01-16T18:48:25.919" v="2369" actId="1076"/>
            <ac:spMkLst>
              <pc:docMk/>
              <pc:sldMasterMk cId="0" sldId="2147483658"/>
              <pc:sldLayoutMk cId="882769454" sldId="2147483659"/>
              <ac:spMk id="7" creationId="{0D4D8CE4-61CB-4181-A9DB-4247B5701639}"/>
            </ac:spMkLst>
          </pc:spChg>
          <pc:spChg chg="del">
            <ac:chgData name="Jan Skala" userId="324df801-540f-4f93-ac21-d5c08f104ebe" providerId="ADAL" clId="{22E9ACA1-A121-47F8-9EDA-CE8509F810CB}" dt="2019-01-16T18:48:20.464" v="2366" actId="478"/>
            <ac:spMkLst>
              <pc:docMk/>
              <pc:sldMasterMk cId="0" sldId="2147483658"/>
              <pc:sldLayoutMk cId="882769454" sldId="2147483659"/>
              <ac:spMk id="10" creationId="{00000000-0000-0000-0000-000000000000}"/>
            </ac:spMkLst>
          </pc:spChg>
          <pc:cxnChg chg="mod">
            <ac:chgData name="Jan Skala" userId="324df801-540f-4f93-ac21-d5c08f104ebe" providerId="ADAL" clId="{22E9ACA1-A121-47F8-9EDA-CE8509F810CB}" dt="2019-01-16T18:49:55.033" v="2470" actId="554"/>
            <ac:cxnSpMkLst>
              <pc:docMk/>
              <pc:sldMasterMk cId="0" sldId="2147483658"/>
              <pc:sldLayoutMk cId="882769454" sldId="2147483659"/>
              <ac:cxnSpMk id="11" creationId="{00000000-0000-0000-0000-000000000000}"/>
            </ac:cxnSpMkLst>
          </pc:cxn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E13094-01F0-49BA-B41A-8C2727E096E4}" type="doc">
      <dgm:prSet loTypeId="urn:microsoft.com/office/officeart/2005/8/layout/matrix3" loCatId="matrix" qsTypeId="urn:microsoft.com/office/officeart/2005/8/quickstyle/simple1" qsCatId="simple" csTypeId="urn:microsoft.com/office/officeart/2005/8/colors/colorful4" csCatId="colorful"/>
      <dgm:spPr/>
      <dgm:t>
        <a:bodyPr/>
        <a:lstStyle/>
        <a:p>
          <a:endParaRPr lang="en-US"/>
        </a:p>
      </dgm:t>
    </dgm:pt>
    <dgm:pt modelId="{EE20A6B9-7088-4012-95FF-DE1F2F547ADF}">
      <dgm:prSet/>
      <dgm:spPr/>
      <dgm:t>
        <a:bodyPr/>
        <a:lstStyle/>
        <a:p>
          <a:r>
            <a:rPr lang="en-US" b="0" i="0"/>
            <a:t>Referenční struktura</a:t>
          </a:r>
          <a:endParaRPr lang="en-US"/>
        </a:p>
      </dgm:t>
    </dgm:pt>
    <dgm:pt modelId="{59D8AFFF-E640-4F47-85FF-1F901A45CD16}" type="parTrans" cxnId="{CE2E073A-16DA-49FB-9154-ADF89CE85801}">
      <dgm:prSet/>
      <dgm:spPr/>
      <dgm:t>
        <a:bodyPr/>
        <a:lstStyle/>
        <a:p>
          <a:endParaRPr lang="en-US"/>
        </a:p>
      </dgm:t>
    </dgm:pt>
    <dgm:pt modelId="{6962F928-9ED9-4B35-A357-EBAE1305D7FC}" type="sibTrans" cxnId="{CE2E073A-16DA-49FB-9154-ADF89CE85801}">
      <dgm:prSet/>
      <dgm:spPr/>
      <dgm:t>
        <a:bodyPr/>
        <a:lstStyle/>
        <a:p>
          <a:endParaRPr lang="en-US"/>
        </a:p>
      </dgm:t>
    </dgm:pt>
    <dgm:pt modelId="{40657062-8C1A-496A-B2AD-48C92D04CFD0}">
      <dgm:prSet/>
      <dgm:spPr/>
      <dgm:t>
        <a:bodyPr/>
        <a:lstStyle/>
        <a:p>
          <a:r>
            <a:rPr lang="en-US" b="0" i="0"/>
            <a:t>Reprezentace souvislého bloku paměti</a:t>
          </a:r>
          <a:endParaRPr lang="en-US"/>
        </a:p>
      </dgm:t>
    </dgm:pt>
    <dgm:pt modelId="{8F5E5CD8-A73B-428E-B29C-C76016362546}" type="parTrans" cxnId="{78F0501B-5AB6-42B7-9C08-066200EEBBD6}">
      <dgm:prSet/>
      <dgm:spPr/>
      <dgm:t>
        <a:bodyPr/>
        <a:lstStyle/>
        <a:p>
          <a:endParaRPr lang="en-US"/>
        </a:p>
      </dgm:t>
    </dgm:pt>
    <dgm:pt modelId="{4C25828C-28A9-42C6-AE6B-5D020E062636}" type="sibTrans" cxnId="{78F0501B-5AB6-42B7-9C08-066200EEBBD6}">
      <dgm:prSet/>
      <dgm:spPr/>
      <dgm:t>
        <a:bodyPr/>
        <a:lstStyle/>
        <a:p>
          <a:endParaRPr lang="en-US"/>
        </a:p>
      </dgm:t>
    </dgm:pt>
    <dgm:pt modelId="{E5B7AD48-4E7A-4ACE-B0EC-541CF5F45239}">
      <dgm:prSet/>
      <dgm:spPr/>
      <dgm:t>
        <a:bodyPr/>
        <a:lstStyle/>
        <a:p>
          <a:r>
            <a:rPr lang="en-US" b="0" i="0"/>
            <a:t>Stack</a:t>
          </a:r>
          <a:endParaRPr lang="en-US"/>
        </a:p>
      </dgm:t>
    </dgm:pt>
    <dgm:pt modelId="{C5CE121D-FB3D-40E5-B3B7-6817B91AB8E9}" type="parTrans" cxnId="{82D85F06-0B9C-47C4-921E-27D4D502CE54}">
      <dgm:prSet/>
      <dgm:spPr/>
      <dgm:t>
        <a:bodyPr/>
        <a:lstStyle/>
        <a:p>
          <a:endParaRPr lang="en-US"/>
        </a:p>
      </dgm:t>
    </dgm:pt>
    <dgm:pt modelId="{00F2E63C-902F-4B7E-9EF6-6C22A99CFEC6}" type="sibTrans" cxnId="{82D85F06-0B9C-47C4-921E-27D4D502CE54}">
      <dgm:prSet/>
      <dgm:spPr/>
      <dgm:t>
        <a:bodyPr/>
        <a:lstStyle/>
        <a:p>
          <a:endParaRPr lang="en-US"/>
        </a:p>
      </dgm:t>
    </dgm:pt>
    <dgm:pt modelId="{5CC2BAD6-0C42-4B82-AAE4-3EB72EE060E6}">
      <dgm:prSet/>
      <dgm:spPr/>
      <dgm:t>
        <a:bodyPr/>
        <a:lstStyle/>
        <a:p>
          <a:r>
            <a:rPr lang="en-US" b="0" i="0"/>
            <a:t>Heap</a:t>
          </a:r>
          <a:endParaRPr lang="en-US"/>
        </a:p>
      </dgm:t>
    </dgm:pt>
    <dgm:pt modelId="{069ECC06-CD68-461C-A02A-9A381681307D}" type="parTrans" cxnId="{380BAD13-15B9-4981-81AE-0E64C914945B}">
      <dgm:prSet/>
      <dgm:spPr/>
      <dgm:t>
        <a:bodyPr/>
        <a:lstStyle/>
        <a:p>
          <a:endParaRPr lang="en-US"/>
        </a:p>
      </dgm:t>
    </dgm:pt>
    <dgm:pt modelId="{AA4B9174-0485-444A-9DFF-F03C68C99353}" type="sibTrans" cxnId="{380BAD13-15B9-4981-81AE-0E64C914945B}">
      <dgm:prSet/>
      <dgm:spPr/>
      <dgm:t>
        <a:bodyPr/>
        <a:lstStyle/>
        <a:p>
          <a:endParaRPr lang="en-US"/>
        </a:p>
      </dgm:t>
    </dgm:pt>
    <dgm:pt modelId="{54298F67-DADD-49DC-A927-BB5847B84141}" type="pres">
      <dgm:prSet presAssocID="{11E13094-01F0-49BA-B41A-8C2727E096E4}" presName="matrix" presStyleCnt="0">
        <dgm:presLayoutVars>
          <dgm:chMax val="1"/>
          <dgm:dir/>
          <dgm:resizeHandles val="exact"/>
        </dgm:presLayoutVars>
      </dgm:prSet>
      <dgm:spPr/>
    </dgm:pt>
    <dgm:pt modelId="{755DAABE-3157-47DA-BF28-669FD595670B}" type="pres">
      <dgm:prSet presAssocID="{11E13094-01F0-49BA-B41A-8C2727E096E4}" presName="diamond" presStyleLbl="bgShp" presStyleIdx="0" presStyleCnt="1"/>
      <dgm:spPr/>
    </dgm:pt>
    <dgm:pt modelId="{5040A222-F6A5-4F12-A4E7-12704F04F5E3}" type="pres">
      <dgm:prSet presAssocID="{11E13094-01F0-49BA-B41A-8C2727E096E4}" presName="quad1" presStyleLbl="node1" presStyleIdx="0" presStyleCnt="4">
        <dgm:presLayoutVars>
          <dgm:chMax val="0"/>
          <dgm:chPref val="0"/>
          <dgm:bulletEnabled val="1"/>
        </dgm:presLayoutVars>
      </dgm:prSet>
      <dgm:spPr/>
    </dgm:pt>
    <dgm:pt modelId="{5CB39833-8482-4608-954D-A1EB2D406281}" type="pres">
      <dgm:prSet presAssocID="{11E13094-01F0-49BA-B41A-8C2727E096E4}" presName="quad2" presStyleLbl="node1" presStyleIdx="1" presStyleCnt="4">
        <dgm:presLayoutVars>
          <dgm:chMax val="0"/>
          <dgm:chPref val="0"/>
          <dgm:bulletEnabled val="1"/>
        </dgm:presLayoutVars>
      </dgm:prSet>
      <dgm:spPr/>
    </dgm:pt>
    <dgm:pt modelId="{A75996E2-4001-4196-8E80-CB98164A2164}" type="pres">
      <dgm:prSet presAssocID="{11E13094-01F0-49BA-B41A-8C2727E096E4}" presName="quad3" presStyleLbl="node1" presStyleIdx="2" presStyleCnt="4">
        <dgm:presLayoutVars>
          <dgm:chMax val="0"/>
          <dgm:chPref val="0"/>
          <dgm:bulletEnabled val="1"/>
        </dgm:presLayoutVars>
      </dgm:prSet>
      <dgm:spPr/>
    </dgm:pt>
    <dgm:pt modelId="{EF2AE53F-57A5-4C11-B53C-0228564BC89E}" type="pres">
      <dgm:prSet presAssocID="{11E13094-01F0-49BA-B41A-8C2727E096E4}" presName="quad4" presStyleLbl="node1" presStyleIdx="3" presStyleCnt="4">
        <dgm:presLayoutVars>
          <dgm:chMax val="0"/>
          <dgm:chPref val="0"/>
          <dgm:bulletEnabled val="1"/>
        </dgm:presLayoutVars>
      </dgm:prSet>
      <dgm:spPr/>
    </dgm:pt>
  </dgm:ptLst>
  <dgm:cxnLst>
    <dgm:cxn modelId="{82D85F06-0B9C-47C4-921E-27D4D502CE54}" srcId="{11E13094-01F0-49BA-B41A-8C2727E096E4}" destId="{E5B7AD48-4E7A-4ACE-B0EC-541CF5F45239}" srcOrd="2" destOrd="0" parTransId="{C5CE121D-FB3D-40E5-B3B7-6817B91AB8E9}" sibTransId="{00F2E63C-902F-4B7E-9EF6-6C22A99CFEC6}"/>
    <dgm:cxn modelId="{380BAD13-15B9-4981-81AE-0E64C914945B}" srcId="{11E13094-01F0-49BA-B41A-8C2727E096E4}" destId="{5CC2BAD6-0C42-4B82-AAE4-3EB72EE060E6}" srcOrd="3" destOrd="0" parTransId="{069ECC06-CD68-461C-A02A-9A381681307D}" sibTransId="{AA4B9174-0485-444A-9DFF-F03C68C99353}"/>
    <dgm:cxn modelId="{F156EB15-2408-4870-BD94-13B29105E465}" type="presOf" srcId="{EE20A6B9-7088-4012-95FF-DE1F2F547ADF}" destId="{5040A222-F6A5-4F12-A4E7-12704F04F5E3}" srcOrd="0" destOrd="0" presId="urn:microsoft.com/office/officeart/2005/8/layout/matrix3"/>
    <dgm:cxn modelId="{78F0501B-5AB6-42B7-9C08-066200EEBBD6}" srcId="{11E13094-01F0-49BA-B41A-8C2727E096E4}" destId="{40657062-8C1A-496A-B2AD-48C92D04CFD0}" srcOrd="1" destOrd="0" parTransId="{8F5E5CD8-A73B-428E-B29C-C76016362546}" sibTransId="{4C25828C-28A9-42C6-AE6B-5D020E062636}"/>
    <dgm:cxn modelId="{70C7CA38-1951-4227-A3CD-64A0F2A9025D}" type="presOf" srcId="{5CC2BAD6-0C42-4B82-AAE4-3EB72EE060E6}" destId="{EF2AE53F-57A5-4C11-B53C-0228564BC89E}" srcOrd="0" destOrd="0" presId="urn:microsoft.com/office/officeart/2005/8/layout/matrix3"/>
    <dgm:cxn modelId="{CE2E073A-16DA-49FB-9154-ADF89CE85801}" srcId="{11E13094-01F0-49BA-B41A-8C2727E096E4}" destId="{EE20A6B9-7088-4012-95FF-DE1F2F547ADF}" srcOrd="0" destOrd="0" parTransId="{59D8AFFF-E640-4F47-85FF-1F901A45CD16}" sibTransId="{6962F928-9ED9-4B35-A357-EBAE1305D7FC}"/>
    <dgm:cxn modelId="{97671A3F-578B-4D78-A8EE-4446DAAF37F5}" type="presOf" srcId="{E5B7AD48-4E7A-4ACE-B0EC-541CF5F45239}" destId="{A75996E2-4001-4196-8E80-CB98164A2164}" srcOrd="0" destOrd="0" presId="urn:microsoft.com/office/officeart/2005/8/layout/matrix3"/>
    <dgm:cxn modelId="{070E3164-AC06-41FC-B5B2-2668DE845522}" type="presOf" srcId="{11E13094-01F0-49BA-B41A-8C2727E096E4}" destId="{54298F67-DADD-49DC-A927-BB5847B84141}" srcOrd="0" destOrd="0" presId="urn:microsoft.com/office/officeart/2005/8/layout/matrix3"/>
    <dgm:cxn modelId="{0252D4DD-78AB-4060-90AE-DB68D63144D9}" type="presOf" srcId="{40657062-8C1A-496A-B2AD-48C92D04CFD0}" destId="{5CB39833-8482-4608-954D-A1EB2D406281}" srcOrd="0" destOrd="0" presId="urn:microsoft.com/office/officeart/2005/8/layout/matrix3"/>
    <dgm:cxn modelId="{49DD2880-898B-4E84-AD96-1F0E912C1560}" type="presParOf" srcId="{54298F67-DADD-49DC-A927-BB5847B84141}" destId="{755DAABE-3157-47DA-BF28-669FD595670B}" srcOrd="0" destOrd="0" presId="urn:microsoft.com/office/officeart/2005/8/layout/matrix3"/>
    <dgm:cxn modelId="{26B8CC69-F685-40C7-95E1-DFFEEAA4FB6F}" type="presParOf" srcId="{54298F67-DADD-49DC-A927-BB5847B84141}" destId="{5040A222-F6A5-4F12-A4E7-12704F04F5E3}" srcOrd="1" destOrd="0" presId="urn:microsoft.com/office/officeart/2005/8/layout/matrix3"/>
    <dgm:cxn modelId="{D25FE6BE-B9C8-4735-8AF0-FBF2DDF9EB74}" type="presParOf" srcId="{54298F67-DADD-49DC-A927-BB5847B84141}" destId="{5CB39833-8482-4608-954D-A1EB2D406281}" srcOrd="2" destOrd="0" presId="urn:microsoft.com/office/officeart/2005/8/layout/matrix3"/>
    <dgm:cxn modelId="{F037C823-2687-4928-B95D-823B5E310F3E}" type="presParOf" srcId="{54298F67-DADD-49DC-A927-BB5847B84141}" destId="{A75996E2-4001-4196-8E80-CB98164A2164}" srcOrd="3" destOrd="0" presId="urn:microsoft.com/office/officeart/2005/8/layout/matrix3"/>
    <dgm:cxn modelId="{6925A6FA-35AC-452F-A50D-3500416D3E34}" type="presParOf" srcId="{54298F67-DADD-49DC-A927-BB5847B84141}" destId="{EF2AE53F-57A5-4C11-B53C-0228564BC89E}"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4432BA5-A805-4575-B641-22069D967B6D}" type="doc">
      <dgm:prSet loTypeId="urn:microsoft.com/office/officeart/2005/8/layout/matrix3" loCatId="matrix" qsTypeId="urn:microsoft.com/office/officeart/2005/8/quickstyle/simple1" qsCatId="simple" csTypeId="urn:microsoft.com/office/officeart/2005/8/colors/colorful4" csCatId="colorful"/>
      <dgm:spPr/>
      <dgm:t>
        <a:bodyPr/>
        <a:lstStyle/>
        <a:p>
          <a:endParaRPr lang="en-US"/>
        </a:p>
      </dgm:t>
    </dgm:pt>
    <dgm:pt modelId="{6470067F-E644-46DB-AA38-20AFD454BB9F}">
      <dgm:prSet/>
      <dgm:spPr/>
      <dgm:t>
        <a:bodyPr/>
        <a:lstStyle/>
        <a:p>
          <a:r>
            <a:rPr lang="en-US" b="0" i="0"/>
            <a:t>Cosmos DB provider</a:t>
          </a:r>
          <a:endParaRPr lang="en-US"/>
        </a:p>
      </dgm:t>
    </dgm:pt>
    <dgm:pt modelId="{5A6F37C0-E567-4861-8049-0639456C21E0}" type="parTrans" cxnId="{6F4C8DF7-52CB-4CF6-A78D-32A1C9329783}">
      <dgm:prSet/>
      <dgm:spPr/>
      <dgm:t>
        <a:bodyPr/>
        <a:lstStyle/>
        <a:p>
          <a:endParaRPr lang="en-US"/>
        </a:p>
      </dgm:t>
    </dgm:pt>
    <dgm:pt modelId="{8F3D5C93-5C62-469A-88C8-5038A4CBB467}" type="sibTrans" cxnId="{6F4C8DF7-52CB-4CF6-A78D-32A1C9329783}">
      <dgm:prSet/>
      <dgm:spPr/>
      <dgm:t>
        <a:bodyPr/>
        <a:lstStyle/>
        <a:p>
          <a:endParaRPr lang="en-US"/>
        </a:p>
      </dgm:t>
    </dgm:pt>
    <dgm:pt modelId="{34C79B85-A29F-435E-AEAE-3D6A16BA7F7C}">
      <dgm:prSet/>
      <dgm:spPr/>
      <dgm:t>
        <a:bodyPr/>
        <a:lstStyle/>
        <a:p>
          <a:r>
            <a:rPr lang="en-US" b="0" i="0"/>
            <a:t>Verzování</a:t>
          </a:r>
          <a:endParaRPr lang="en-US"/>
        </a:p>
      </dgm:t>
    </dgm:pt>
    <dgm:pt modelId="{9C2273BB-728B-4F32-B185-CFC4013E9138}" type="parTrans" cxnId="{658DCDEF-AB84-46DA-8753-D788376759B9}">
      <dgm:prSet/>
      <dgm:spPr/>
      <dgm:t>
        <a:bodyPr/>
        <a:lstStyle/>
        <a:p>
          <a:endParaRPr lang="en-US"/>
        </a:p>
      </dgm:t>
    </dgm:pt>
    <dgm:pt modelId="{78D9A4FD-02AE-4683-9230-1F40370B6120}" type="sibTrans" cxnId="{658DCDEF-AB84-46DA-8753-D788376759B9}">
      <dgm:prSet/>
      <dgm:spPr/>
      <dgm:t>
        <a:bodyPr/>
        <a:lstStyle/>
        <a:p>
          <a:endParaRPr lang="en-US"/>
        </a:p>
      </dgm:t>
    </dgm:pt>
    <dgm:pt modelId="{C4F4947F-2CBB-4972-92A4-2043E555DA7C}">
      <dgm:prSet/>
      <dgm:spPr/>
      <dgm:t>
        <a:bodyPr/>
        <a:lstStyle/>
        <a:p>
          <a:r>
            <a:rPr lang="en-US" b="0" i="0"/>
            <a:t>LINQ</a:t>
          </a:r>
          <a:endParaRPr lang="en-US"/>
        </a:p>
      </dgm:t>
    </dgm:pt>
    <dgm:pt modelId="{C4C99DB5-5D4D-418B-987E-E64F1274420E}" type="parTrans" cxnId="{BFE6642F-9457-4CFE-AF66-B10D96336451}">
      <dgm:prSet/>
      <dgm:spPr/>
      <dgm:t>
        <a:bodyPr/>
        <a:lstStyle/>
        <a:p>
          <a:endParaRPr lang="en-US"/>
        </a:p>
      </dgm:t>
    </dgm:pt>
    <dgm:pt modelId="{D481BFB9-484A-41EA-BDDE-9C7CB7075D99}" type="sibTrans" cxnId="{BFE6642F-9457-4CFE-AF66-B10D96336451}">
      <dgm:prSet/>
      <dgm:spPr/>
      <dgm:t>
        <a:bodyPr/>
        <a:lstStyle/>
        <a:p>
          <a:endParaRPr lang="en-US"/>
        </a:p>
      </dgm:t>
    </dgm:pt>
    <dgm:pt modelId="{73AE1560-F4AD-402B-9352-B24A1E809F01}">
      <dgm:prSet/>
      <dgm:spPr/>
      <dgm:t>
        <a:bodyPr/>
        <a:lstStyle/>
        <a:p>
          <a:r>
            <a:rPr lang="en-US" b="0" i="0"/>
            <a:t>SQL API</a:t>
          </a:r>
          <a:endParaRPr lang="en-US"/>
        </a:p>
      </dgm:t>
    </dgm:pt>
    <dgm:pt modelId="{A4C879D9-B998-44E2-AC05-C68F0D4AC631}" type="parTrans" cxnId="{3FF64DE0-C69E-4FD4-BB5F-55455F91202E}">
      <dgm:prSet/>
      <dgm:spPr/>
      <dgm:t>
        <a:bodyPr/>
        <a:lstStyle/>
        <a:p>
          <a:endParaRPr lang="en-US"/>
        </a:p>
      </dgm:t>
    </dgm:pt>
    <dgm:pt modelId="{793C2024-B838-414B-9FBB-AB763837EECD}" type="sibTrans" cxnId="{3FF64DE0-C69E-4FD4-BB5F-55455F91202E}">
      <dgm:prSet/>
      <dgm:spPr/>
      <dgm:t>
        <a:bodyPr/>
        <a:lstStyle/>
        <a:p>
          <a:endParaRPr lang="en-US"/>
        </a:p>
      </dgm:t>
    </dgm:pt>
    <dgm:pt modelId="{C59DBFEA-E8A6-458A-ABC0-2C1FEF0B091D}" type="pres">
      <dgm:prSet presAssocID="{F4432BA5-A805-4575-B641-22069D967B6D}" presName="matrix" presStyleCnt="0">
        <dgm:presLayoutVars>
          <dgm:chMax val="1"/>
          <dgm:dir/>
          <dgm:resizeHandles val="exact"/>
        </dgm:presLayoutVars>
      </dgm:prSet>
      <dgm:spPr/>
    </dgm:pt>
    <dgm:pt modelId="{E3E8C48E-A8BF-4F96-A1BE-BBF929B9B70A}" type="pres">
      <dgm:prSet presAssocID="{F4432BA5-A805-4575-B641-22069D967B6D}" presName="diamond" presStyleLbl="bgShp" presStyleIdx="0" presStyleCnt="1"/>
      <dgm:spPr/>
    </dgm:pt>
    <dgm:pt modelId="{97A9E9A8-5953-4BAA-BDF1-654AC37E7251}" type="pres">
      <dgm:prSet presAssocID="{F4432BA5-A805-4575-B641-22069D967B6D}" presName="quad1" presStyleLbl="node1" presStyleIdx="0" presStyleCnt="4">
        <dgm:presLayoutVars>
          <dgm:chMax val="0"/>
          <dgm:chPref val="0"/>
          <dgm:bulletEnabled val="1"/>
        </dgm:presLayoutVars>
      </dgm:prSet>
      <dgm:spPr/>
    </dgm:pt>
    <dgm:pt modelId="{E8419EBE-CE51-4EDA-B370-1E105066E55B}" type="pres">
      <dgm:prSet presAssocID="{F4432BA5-A805-4575-B641-22069D967B6D}" presName="quad2" presStyleLbl="node1" presStyleIdx="1" presStyleCnt="4">
        <dgm:presLayoutVars>
          <dgm:chMax val="0"/>
          <dgm:chPref val="0"/>
          <dgm:bulletEnabled val="1"/>
        </dgm:presLayoutVars>
      </dgm:prSet>
      <dgm:spPr/>
    </dgm:pt>
    <dgm:pt modelId="{F8C0CA3D-E20F-4925-B190-C72767705FF6}" type="pres">
      <dgm:prSet presAssocID="{F4432BA5-A805-4575-B641-22069D967B6D}" presName="quad3" presStyleLbl="node1" presStyleIdx="2" presStyleCnt="4">
        <dgm:presLayoutVars>
          <dgm:chMax val="0"/>
          <dgm:chPref val="0"/>
          <dgm:bulletEnabled val="1"/>
        </dgm:presLayoutVars>
      </dgm:prSet>
      <dgm:spPr/>
    </dgm:pt>
    <dgm:pt modelId="{681AEC95-E0CC-4B2A-AB0A-6798C762C38C}" type="pres">
      <dgm:prSet presAssocID="{F4432BA5-A805-4575-B641-22069D967B6D}" presName="quad4" presStyleLbl="node1" presStyleIdx="3" presStyleCnt="4">
        <dgm:presLayoutVars>
          <dgm:chMax val="0"/>
          <dgm:chPref val="0"/>
          <dgm:bulletEnabled val="1"/>
        </dgm:presLayoutVars>
      </dgm:prSet>
      <dgm:spPr/>
    </dgm:pt>
  </dgm:ptLst>
  <dgm:cxnLst>
    <dgm:cxn modelId="{620DC915-EC70-4854-B505-4594ADB53286}" type="presOf" srcId="{F4432BA5-A805-4575-B641-22069D967B6D}" destId="{C59DBFEA-E8A6-458A-ABC0-2C1FEF0B091D}" srcOrd="0" destOrd="0" presId="urn:microsoft.com/office/officeart/2005/8/layout/matrix3"/>
    <dgm:cxn modelId="{240EBF2A-93A9-4CC5-B97F-A6611C8851F7}" type="presOf" srcId="{C4F4947F-2CBB-4972-92A4-2043E555DA7C}" destId="{F8C0CA3D-E20F-4925-B190-C72767705FF6}" srcOrd="0" destOrd="0" presId="urn:microsoft.com/office/officeart/2005/8/layout/matrix3"/>
    <dgm:cxn modelId="{F2A6852C-5DD2-4049-98DF-E9EAB5A1D636}" type="presOf" srcId="{6470067F-E644-46DB-AA38-20AFD454BB9F}" destId="{97A9E9A8-5953-4BAA-BDF1-654AC37E7251}" srcOrd="0" destOrd="0" presId="urn:microsoft.com/office/officeart/2005/8/layout/matrix3"/>
    <dgm:cxn modelId="{BFE6642F-9457-4CFE-AF66-B10D96336451}" srcId="{F4432BA5-A805-4575-B641-22069D967B6D}" destId="{C4F4947F-2CBB-4972-92A4-2043E555DA7C}" srcOrd="2" destOrd="0" parTransId="{C4C99DB5-5D4D-418B-987E-E64F1274420E}" sibTransId="{D481BFB9-484A-41EA-BDDE-9C7CB7075D99}"/>
    <dgm:cxn modelId="{E87C999B-2BB2-47C4-85BF-F6D0A6EA8D1C}" type="presOf" srcId="{34C79B85-A29F-435E-AEAE-3D6A16BA7F7C}" destId="{E8419EBE-CE51-4EDA-B370-1E105066E55B}" srcOrd="0" destOrd="0" presId="urn:microsoft.com/office/officeart/2005/8/layout/matrix3"/>
    <dgm:cxn modelId="{2FB246CE-3491-4BA3-8D0F-7D0CE5AE9732}" type="presOf" srcId="{73AE1560-F4AD-402B-9352-B24A1E809F01}" destId="{681AEC95-E0CC-4B2A-AB0A-6798C762C38C}" srcOrd="0" destOrd="0" presId="urn:microsoft.com/office/officeart/2005/8/layout/matrix3"/>
    <dgm:cxn modelId="{3FF64DE0-C69E-4FD4-BB5F-55455F91202E}" srcId="{F4432BA5-A805-4575-B641-22069D967B6D}" destId="{73AE1560-F4AD-402B-9352-B24A1E809F01}" srcOrd="3" destOrd="0" parTransId="{A4C879D9-B998-44E2-AC05-C68F0D4AC631}" sibTransId="{793C2024-B838-414B-9FBB-AB763837EECD}"/>
    <dgm:cxn modelId="{658DCDEF-AB84-46DA-8753-D788376759B9}" srcId="{F4432BA5-A805-4575-B641-22069D967B6D}" destId="{34C79B85-A29F-435E-AEAE-3D6A16BA7F7C}" srcOrd="1" destOrd="0" parTransId="{9C2273BB-728B-4F32-B185-CFC4013E9138}" sibTransId="{78D9A4FD-02AE-4683-9230-1F40370B6120}"/>
    <dgm:cxn modelId="{6F4C8DF7-52CB-4CF6-A78D-32A1C9329783}" srcId="{F4432BA5-A805-4575-B641-22069D967B6D}" destId="{6470067F-E644-46DB-AA38-20AFD454BB9F}" srcOrd="0" destOrd="0" parTransId="{5A6F37C0-E567-4861-8049-0639456C21E0}" sibTransId="{8F3D5C93-5C62-469A-88C8-5038A4CBB467}"/>
    <dgm:cxn modelId="{243DE342-7F7E-47C1-9569-E1A5E7AA6301}" type="presParOf" srcId="{C59DBFEA-E8A6-458A-ABC0-2C1FEF0B091D}" destId="{E3E8C48E-A8BF-4F96-A1BE-BBF929B9B70A}" srcOrd="0" destOrd="0" presId="urn:microsoft.com/office/officeart/2005/8/layout/matrix3"/>
    <dgm:cxn modelId="{DA1778C4-5CA1-4C03-8069-CBEBBC5157D5}" type="presParOf" srcId="{C59DBFEA-E8A6-458A-ABC0-2C1FEF0B091D}" destId="{97A9E9A8-5953-4BAA-BDF1-654AC37E7251}" srcOrd="1" destOrd="0" presId="urn:microsoft.com/office/officeart/2005/8/layout/matrix3"/>
    <dgm:cxn modelId="{BE95705E-74B4-400A-8C70-21DFAF25831F}" type="presParOf" srcId="{C59DBFEA-E8A6-458A-ABC0-2C1FEF0B091D}" destId="{E8419EBE-CE51-4EDA-B370-1E105066E55B}" srcOrd="2" destOrd="0" presId="urn:microsoft.com/office/officeart/2005/8/layout/matrix3"/>
    <dgm:cxn modelId="{308AC592-D6E2-492E-BEAB-BE55B0B4EA57}" type="presParOf" srcId="{C59DBFEA-E8A6-458A-ABC0-2C1FEF0B091D}" destId="{F8C0CA3D-E20F-4925-B190-C72767705FF6}" srcOrd="3" destOrd="0" presId="urn:microsoft.com/office/officeart/2005/8/layout/matrix3"/>
    <dgm:cxn modelId="{3D2451F0-09F6-4241-8303-1D224D282513}" type="presParOf" srcId="{C59DBFEA-E8A6-458A-ABC0-2C1FEF0B091D}" destId="{681AEC95-E0CC-4B2A-AB0A-6798C762C38C}"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53EF7AE-794D-4CCA-BF16-73F2C61B61A6}" type="doc">
      <dgm:prSet loTypeId="urn:microsoft.com/office/officeart/2005/8/layout/arrow3" loCatId="relationship" qsTypeId="urn:microsoft.com/office/officeart/2005/8/quickstyle/simple1" qsCatId="simple" csTypeId="urn:microsoft.com/office/officeart/2005/8/colors/colorful4" csCatId="colorful"/>
      <dgm:spPr/>
      <dgm:t>
        <a:bodyPr/>
        <a:lstStyle/>
        <a:p>
          <a:endParaRPr lang="en-US"/>
        </a:p>
      </dgm:t>
    </dgm:pt>
    <dgm:pt modelId="{AE28307A-2CD3-4F88-A640-6F3010A0E06B}">
      <dgm:prSet/>
      <dgm:spPr/>
      <dgm:t>
        <a:bodyPr/>
        <a:lstStyle/>
        <a:p>
          <a:r>
            <a:rPr lang="en-US" b="0" i="0">
              <a:solidFill>
                <a:schemeClr val="bg1"/>
              </a:solidFill>
            </a:rPr>
            <a:t>Async streams</a:t>
          </a:r>
          <a:endParaRPr lang="en-US">
            <a:solidFill>
              <a:schemeClr val="bg1"/>
            </a:solidFill>
          </a:endParaRPr>
        </a:p>
      </dgm:t>
    </dgm:pt>
    <dgm:pt modelId="{4ECAD97E-1678-4EE0-90C5-A494EABBA655}" type="parTrans" cxnId="{54E1BEEA-C6D7-4563-9F7D-F2588E28449C}">
      <dgm:prSet/>
      <dgm:spPr/>
      <dgm:t>
        <a:bodyPr/>
        <a:lstStyle/>
        <a:p>
          <a:endParaRPr lang="en-US">
            <a:solidFill>
              <a:schemeClr val="bg1"/>
            </a:solidFill>
          </a:endParaRPr>
        </a:p>
      </dgm:t>
    </dgm:pt>
    <dgm:pt modelId="{64363325-3A6A-48D2-912A-00CB323B423B}" type="sibTrans" cxnId="{54E1BEEA-C6D7-4563-9F7D-F2588E28449C}">
      <dgm:prSet/>
      <dgm:spPr/>
      <dgm:t>
        <a:bodyPr/>
        <a:lstStyle/>
        <a:p>
          <a:endParaRPr lang="en-US">
            <a:solidFill>
              <a:schemeClr val="bg1"/>
            </a:solidFill>
          </a:endParaRPr>
        </a:p>
      </dgm:t>
    </dgm:pt>
    <dgm:pt modelId="{3A7C0180-6AE8-460C-B820-BD468CA2A792}">
      <dgm:prSet/>
      <dgm:spPr/>
      <dgm:t>
        <a:bodyPr/>
        <a:lstStyle/>
        <a:p>
          <a:r>
            <a:rPr lang="en-US" b="0" i="0">
              <a:solidFill>
                <a:schemeClr val="bg1"/>
              </a:solidFill>
            </a:rPr>
            <a:t>Nullable</a:t>
          </a:r>
          <a:endParaRPr lang="en-US">
            <a:solidFill>
              <a:schemeClr val="bg1"/>
            </a:solidFill>
          </a:endParaRPr>
        </a:p>
      </dgm:t>
    </dgm:pt>
    <dgm:pt modelId="{C7A72FDD-3786-4AC7-BD6C-18CEF167EC6D}" type="parTrans" cxnId="{4FB8347E-812E-41F2-91FE-4B626B8539BA}">
      <dgm:prSet/>
      <dgm:spPr/>
      <dgm:t>
        <a:bodyPr/>
        <a:lstStyle/>
        <a:p>
          <a:endParaRPr lang="en-US">
            <a:solidFill>
              <a:schemeClr val="bg1"/>
            </a:solidFill>
          </a:endParaRPr>
        </a:p>
      </dgm:t>
    </dgm:pt>
    <dgm:pt modelId="{504FA1C9-D7D2-49B6-91BD-A6CA2D56D106}" type="sibTrans" cxnId="{4FB8347E-812E-41F2-91FE-4B626B8539BA}">
      <dgm:prSet/>
      <dgm:spPr/>
      <dgm:t>
        <a:bodyPr/>
        <a:lstStyle/>
        <a:p>
          <a:endParaRPr lang="en-US">
            <a:solidFill>
              <a:schemeClr val="bg1"/>
            </a:solidFill>
          </a:endParaRPr>
        </a:p>
      </dgm:t>
    </dgm:pt>
    <dgm:pt modelId="{1F7EDA55-4F75-44B9-B7FB-77B2269268C7}" type="pres">
      <dgm:prSet presAssocID="{D53EF7AE-794D-4CCA-BF16-73F2C61B61A6}" presName="compositeShape" presStyleCnt="0">
        <dgm:presLayoutVars>
          <dgm:chMax val="2"/>
          <dgm:dir/>
          <dgm:resizeHandles val="exact"/>
        </dgm:presLayoutVars>
      </dgm:prSet>
      <dgm:spPr/>
    </dgm:pt>
    <dgm:pt modelId="{CA606967-0E77-4F33-A125-47DCE4190D7E}" type="pres">
      <dgm:prSet presAssocID="{D53EF7AE-794D-4CCA-BF16-73F2C61B61A6}" presName="divider" presStyleLbl="fgShp" presStyleIdx="0" presStyleCnt="1"/>
      <dgm:spPr/>
    </dgm:pt>
    <dgm:pt modelId="{F2F6F2C8-D85C-4D5D-A93B-9CD22932E283}" type="pres">
      <dgm:prSet presAssocID="{AE28307A-2CD3-4F88-A640-6F3010A0E06B}" presName="downArrow" presStyleLbl="node1" presStyleIdx="0" presStyleCnt="2"/>
      <dgm:spPr/>
    </dgm:pt>
    <dgm:pt modelId="{5C2D9A9F-50EE-4A8E-96D7-0665A319BEEC}" type="pres">
      <dgm:prSet presAssocID="{AE28307A-2CD3-4F88-A640-6F3010A0E06B}" presName="downArrowText" presStyleLbl="revTx" presStyleIdx="0" presStyleCnt="2">
        <dgm:presLayoutVars>
          <dgm:bulletEnabled val="1"/>
        </dgm:presLayoutVars>
      </dgm:prSet>
      <dgm:spPr/>
    </dgm:pt>
    <dgm:pt modelId="{5416C49F-9125-4811-BE2B-0DF1AAB1C24A}" type="pres">
      <dgm:prSet presAssocID="{3A7C0180-6AE8-460C-B820-BD468CA2A792}" presName="upArrow" presStyleLbl="node1" presStyleIdx="1" presStyleCnt="2"/>
      <dgm:spPr/>
    </dgm:pt>
    <dgm:pt modelId="{B7992EE5-F25F-476C-87B9-50C8BF5ADD33}" type="pres">
      <dgm:prSet presAssocID="{3A7C0180-6AE8-460C-B820-BD468CA2A792}" presName="upArrowText" presStyleLbl="revTx" presStyleIdx="1" presStyleCnt="2">
        <dgm:presLayoutVars>
          <dgm:bulletEnabled val="1"/>
        </dgm:presLayoutVars>
      </dgm:prSet>
      <dgm:spPr/>
    </dgm:pt>
  </dgm:ptLst>
  <dgm:cxnLst>
    <dgm:cxn modelId="{4FB8347E-812E-41F2-91FE-4B626B8539BA}" srcId="{D53EF7AE-794D-4CCA-BF16-73F2C61B61A6}" destId="{3A7C0180-6AE8-460C-B820-BD468CA2A792}" srcOrd="1" destOrd="0" parTransId="{C7A72FDD-3786-4AC7-BD6C-18CEF167EC6D}" sibTransId="{504FA1C9-D7D2-49B6-91BD-A6CA2D56D106}"/>
    <dgm:cxn modelId="{7ED680B4-A8CE-4F10-A2A0-52BE0AE7BFC6}" type="presOf" srcId="{3A7C0180-6AE8-460C-B820-BD468CA2A792}" destId="{B7992EE5-F25F-476C-87B9-50C8BF5ADD33}" srcOrd="0" destOrd="0" presId="urn:microsoft.com/office/officeart/2005/8/layout/arrow3"/>
    <dgm:cxn modelId="{80B153E7-018C-4FAE-9B8C-09588EE447F9}" type="presOf" srcId="{D53EF7AE-794D-4CCA-BF16-73F2C61B61A6}" destId="{1F7EDA55-4F75-44B9-B7FB-77B2269268C7}" srcOrd="0" destOrd="0" presId="urn:microsoft.com/office/officeart/2005/8/layout/arrow3"/>
    <dgm:cxn modelId="{54E1BEEA-C6D7-4563-9F7D-F2588E28449C}" srcId="{D53EF7AE-794D-4CCA-BF16-73F2C61B61A6}" destId="{AE28307A-2CD3-4F88-A640-6F3010A0E06B}" srcOrd="0" destOrd="0" parTransId="{4ECAD97E-1678-4EE0-90C5-A494EABBA655}" sibTransId="{64363325-3A6A-48D2-912A-00CB323B423B}"/>
    <dgm:cxn modelId="{BEF2CCF0-F58C-4606-A7FF-D936DBCB6A96}" type="presOf" srcId="{AE28307A-2CD3-4F88-A640-6F3010A0E06B}" destId="{5C2D9A9F-50EE-4A8E-96D7-0665A319BEEC}" srcOrd="0" destOrd="0" presId="urn:microsoft.com/office/officeart/2005/8/layout/arrow3"/>
    <dgm:cxn modelId="{C3D66709-5C98-4F19-BC77-B3E6E7AC8AEF}" type="presParOf" srcId="{1F7EDA55-4F75-44B9-B7FB-77B2269268C7}" destId="{CA606967-0E77-4F33-A125-47DCE4190D7E}" srcOrd="0" destOrd="0" presId="urn:microsoft.com/office/officeart/2005/8/layout/arrow3"/>
    <dgm:cxn modelId="{4CC18FDB-1A77-46A1-998B-E62F722A7B70}" type="presParOf" srcId="{1F7EDA55-4F75-44B9-B7FB-77B2269268C7}" destId="{F2F6F2C8-D85C-4D5D-A93B-9CD22932E283}" srcOrd="1" destOrd="0" presId="urn:microsoft.com/office/officeart/2005/8/layout/arrow3"/>
    <dgm:cxn modelId="{183A5514-1806-49A0-A5CB-5E40755CE116}" type="presParOf" srcId="{1F7EDA55-4F75-44B9-B7FB-77B2269268C7}" destId="{5C2D9A9F-50EE-4A8E-96D7-0665A319BEEC}" srcOrd="2" destOrd="0" presId="urn:microsoft.com/office/officeart/2005/8/layout/arrow3"/>
    <dgm:cxn modelId="{05A3A43D-7404-45F3-94DF-19991133E29C}" type="presParOf" srcId="{1F7EDA55-4F75-44B9-B7FB-77B2269268C7}" destId="{5416C49F-9125-4811-BE2B-0DF1AAB1C24A}" srcOrd="3" destOrd="0" presId="urn:microsoft.com/office/officeart/2005/8/layout/arrow3"/>
    <dgm:cxn modelId="{15EBBF77-3818-4A2C-B2F4-8F2B374B5FD1}" type="presParOf" srcId="{1F7EDA55-4F75-44B9-B7FB-77B2269268C7}" destId="{B7992EE5-F25F-476C-87B9-50C8BF5ADD33}"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F458AA0-8B6F-4E57-83F9-5555CC41AAAF}" type="doc">
      <dgm:prSet loTypeId="urn:microsoft.com/office/officeart/2009/3/layout/SubStepProcess" loCatId="process" qsTypeId="urn:microsoft.com/office/officeart/2005/8/quickstyle/simple1" qsCatId="simple" csTypeId="urn:microsoft.com/office/officeart/2005/8/colors/colorful4" csCatId="colorful"/>
      <dgm:spPr/>
      <dgm:t>
        <a:bodyPr/>
        <a:lstStyle/>
        <a:p>
          <a:endParaRPr lang="en-US"/>
        </a:p>
      </dgm:t>
    </dgm:pt>
    <dgm:pt modelId="{595DCF77-E778-473F-B7BE-3D7DECB51805}">
      <dgm:prSet/>
      <dgm:spPr/>
      <dgm:t>
        <a:bodyPr/>
        <a:lstStyle/>
        <a:p>
          <a:r>
            <a:rPr lang="en-US" b="0" i="0">
              <a:solidFill>
                <a:schemeClr val="bg1"/>
              </a:solidFill>
            </a:rPr>
            <a:t>Spustitelné soubory</a:t>
          </a:r>
          <a:endParaRPr lang="en-US">
            <a:solidFill>
              <a:schemeClr val="bg1"/>
            </a:solidFill>
          </a:endParaRPr>
        </a:p>
      </dgm:t>
    </dgm:pt>
    <dgm:pt modelId="{DC32AB37-A278-4D86-9E18-E537F83D3F66}" type="parTrans" cxnId="{36A45D3D-82E6-4573-A065-B92BBFA3F93B}">
      <dgm:prSet/>
      <dgm:spPr/>
      <dgm:t>
        <a:bodyPr/>
        <a:lstStyle/>
        <a:p>
          <a:endParaRPr lang="en-US">
            <a:solidFill>
              <a:schemeClr val="bg1"/>
            </a:solidFill>
          </a:endParaRPr>
        </a:p>
      </dgm:t>
    </dgm:pt>
    <dgm:pt modelId="{F4CCE303-51CA-4FED-92AE-EDE6B34817F2}" type="sibTrans" cxnId="{36A45D3D-82E6-4573-A065-B92BBFA3F93B}">
      <dgm:prSet/>
      <dgm:spPr/>
      <dgm:t>
        <a:bodyPr/>
        <a:lstStyle/>
        <a:p>
          <a:endParaRPr lang="en-US">
            <a:solidFill>
              <a:schemeClr val="bg1"/>
            </a:solidFill>
          </a:endParaRPr>
        </a:p>
      </dgm:t>
    </dgm:pt>
    <dgm:pt modelId="{A8A6AD9C-4B9F-4269-B1F6-7FC021384B68}">
      <dgm:prSet/>
      <dgm:spPr/>
      <dgm:t>
        <a:bodyPr/>
        <a:lstStyle/>
        <a:p>
          <a:r>
            <a:rPr lang="en-US" b="0" i="0">
              <a:solidFill>
                <a:schemeClr val="bg1"/>
              </a:solidFill>
            </a:rPr>
            <a:t>Kopírování nugetů</a:t>
          </a:r>
          <a:endParaRPr lang="en-US">
            <a:solidFill>
              <a:schemeClr val="bg1"/>
            </a:solidFill>
          </a:endParaRPr>
        </a:p>
      </dgm:t>
    </dgm:pt>
    <dgm:pt modelId="{EC2DC4FE-6A71-486C-80D2-AE3C5B12C725}" type="parTrans" cxnId="{3714D1DC-8356-4E48-A328-3FC6EC9543DA}">
      <dgm:prSet/>
      <dgm:spPr/>
      <dgm:t>
        <a:bodyPr/>
        <a:lstStyle/>
        <a:p>
          <a:endParaRPr lang="en-US">
            <a:solidFill>
              <a:schemeClr val="bg1"/>
            </a:solidFill>
          </a:endParaRPr>
        </a:p>
      </dgm:t>
    </dgm:pt>
    <dgm:pt modelId="{9AB47D05-F102-4ADB-AE7B-7C7DD21A7F9D}" type="sibTrans" cxnId="{3714D1DC-8356-4E48-A328-3FC6EC9543DA}">
      <dgm:prSet/>
      <dgm:spPr/>
      <dgm:t>
        <a:bodyPr/>
        <a:lstStyle/>
        <a:p>
          <a:endParaRPr lang="en-US">
            <a:solidFill>
              <a:schemeClr val="bg1"/>
            </a:solidFill>
          </a:endParaRPr>
        </a:p>
      </dgm:t>
    </dgm:pt>
    <dgm:pt modelId="{4C19C0B4-D123-4CAF-9AFC-BAAA522FF7A1}">
      <dgm:prSet/>
      <dgm:spPr/>
      <dgm:t>
        <a:bodyPr/>
        <a:lstStyle/>
        <a:p>
          <a:r>
            <a:rPr lang="en-US" b="0" i="0">
              <a:solidFill>
                <a:schemeClr val="bg1"/>
              </a:solidFill>
            </a:rPr>
            <a:t>Lokální dotnet tools</a:t>
          </a:r>
          <a:endParaRPr lang="en-US">
            <a:solidFill>
              <a:schemeClr val="bg1"/>
            </a:solidFill>
          </a:endParaRPr>
        </a:p>
      </dgm:t>
    </dgm:pt>
    <dgm:pt modelId="{D492FBD4-D8B6-4F83-BD19-7AA835FCE008}" type="parTrans" cxnId="{6B3B31FF-95D8-4B74-B91F-AE8BF6BB6DCE}">
      <dgm:prSet/>
      <dgm:spPr/>
      <dgm:t>
        <a:bodyPr/>
        <a:lstStyle/>
        <a:p>
          <a:endParaRPr lang="en-US">
            <a:solidFill>
              <a:schemeClr val="bg1"/>
            </a:solidFill>
          </a:endParaRPr>
        </a:p>
      </dgm:t>
    </dgm:pt>
    <dgm:pt modelId="{4CC6C2F4-EE73-4453-B0AD-9095CC1FF08F}" type="sibTrans" cxnId="{6B3B31FF-95D8-4B74-B91F-AE8BF6BB6DCE}">
      <dgm:prSet/>
      <dgm:spPr/>
      <dgm:t>
        <a:bodyPr/>
        <a:lstStyle/>
        <a:p>
          <a:endParaRPr lang="en-US">
            <a:solidFill>
              <a:schemeClr val="bg1"/>
            </a:solidFill>
          </a:endParaRPr>
        </a:p>
      </dgm:t>
    </dgm:pt>
    <dgm:pt modelId="{5C5B7584-B9DF-4BE9-8589-283DDA437E63}">
      <dgm:prSet/>
      <dgm:spPr/>
      <dgm:t>
        <a:bodyPr/>
        <a:lstStyle/>
        <a:p>
          <a:r>
            <a:rPr lang="en-US" b="0" i="0">
              <a:solidFill>
                <a:schemeClr val="bg1"/>
              </a:solidFill>
            </a:rPr>
            <a:t>Windows UI XAML Library</a:t>
          </a:r>
          <a:endParaRPr lang="en-US">
            <a:solidFill>
              <a:schemeClr val="bg1"/>
            </a:solidFill>
          </a:endParaRPr>
        </a:p>
      </dgm:t>
    </dgm:pt>
    <dgm:pt modelId="{9AE85033-6C03-401A-9CC4-ED4FD05ADEF3}" type="parTrans" cxnId="{FDB6B9F1-C35E-48C6-9CA4-903EC619E438}">
      <dgm:prSet/>
      <dgm:spPr/>
      <dgm:t>
        <a:bodyPr/>
        <a:lstStyle/>
        <a:p>
          <a:endParaRPr lang="en-US">
            <a:solidFill>
              <a:schemeClr val="bg1"/>
            </a:solidFill>
          </a:endParaRPr>
        </a:p>
      </dgm:t>
    </dgm:pt>
    <dgm:pt modelId="{C7195C86-8093-47D3-8E06-E1A9FF530F0B}" type="sibTrans" cxnId="{FDB6B9F1-C35E-48C6-9CA4-903EC619E438}">
      <dgm:prSet/>
      <dgm:spPr/>
      <dgm:t>
        <a:bodyPr/>
        <a:lstStyle/>
        <a:p>
          <a:endParaRPr lang="en-US">
            <a:solidFill>
              <a:schemeClr val="bg1"/>
            </a:solidFill>
          </a:endParaRPr>
        </a:p>
      </dgm:t>
    </dgm:pt>
    <dgm:pt modelId="{EAF133F9-C4FC-4190-A0B4-32663F6A978B}">
      <dgm:prSet/>
      <dgm:spPr/>
      <dgm:t>
        <a:bodyPr/>
        <a:lstStyle/>
        <a:p>
          <a:r>
            <a:rPr lang="en-US" b="0" i="0" dirty="0">
              <a:solidFill>
                <a:schemeClr val="bg1"/>
              </a:solidFill>
            </a:rPr>
            <a:t>Fluent</a:t>
          </a:r>
          <a:endParaRPr lang="en-US" dirty="0">
            <a:solidFill>
              <a:schemeClr val="bg1"/>
            </a:solidFill>
          </a:endParaRPr>
        </a:p>
      </dgm:t>
    </dgm:pt>
    <dgm:pt modelId="{C0BA3692-9D28-4C12-B9AE-EBAB0D441723}" type="parTrans" cxnId="{BE395F1D-DD91-44FA-9EE8-68E5B1F0891A}">
      <dgm:prSet/>
      <dgm:spPr/>
      <dgm:t>
        <a:bodyPr/>
        <a:lstStyle/>
        <a:p>
          <a:endParaRPr lang="en-US">
            <a:solidFill>
              <a:schemeClr val="bg1"/>
            </a:solidFill>
          </a:endParaRPr>
        </a:p>
      </dgm:t>
    </dgm:pt>
    <dgm:pt modelId="{F9E345E4-1B12-4FF9-8094-6C0F32CC7527}" type="sibTrans" cxnId="{BE395F1D-DD91-44FA-9EE8-68E5B1F0891A}">
      <dgm:prSet/>
      <dgm:spPr/>
      <dgm:t>
        <a:bodyPr/>
        <a:lstStyle/>
        <a:p>
          <a:endParaRPr lang="en-US">
            <a:solidFill>
              <a:schemeClr val="bg1"/>
            </a:solidFill>
          </a:endParaRPr>
        </a:p>
      </dgm:t>
    </dgm:pt>
    <dgm:pt modelId="{8BD07018-8F7F-49A7-B2CA-BECD155E5B5F}">
      <dgm:prSet/>
      <dgm:spPr/>
      <dgm:t>
        <a:bodyPr/>
        <a:lstStyle/>
        <a:p>
          <a:r>
            <a:rPr lang="en-US" b="0" i="0">
              <a:solidFill>
                <a:schemeClr val="bg1"/>
              </a:solidFill>
            </a:rPr>
            <a:t>UWP Controls</a:t>
          </a:r>
          <a:endParaRPr lang="en-US">
            <a:solidFill>
              <a:schemeClr val="bg1"/>
            </a:solidFill>
          </a:endParaRPr>
        </a:p>
      </dgm:t>
    </dgm:pt>
    <dgm:pt modelId="{0EF4C44A-B965-488F-B979-6B9DEDBD5D23}" type="parTrans" cxnId="{24272B64-FC32-4E62-A6FD-3C5FC6FEE7F5}">
      <dgm:prSet/>
      <dgm:spPr/>
      <dgm:t>
        <a:bodyPr/>
        <a:lstStyle/>
        <a:p>
          <a:endParaRPr lang="en-US">
            <a:solidFill>
              <a:schemeClr val="bg1"/>
            </a:solidFill>
          </a:endParaRPr>
        </a:p>
      </dgm:t>
    </dgm:pt>
    <dgm:pt modelId="{968BF940-1349-483D-B61E-3DDC1DA55263}" type="sibTrans" cxnId="{24272B64-FC32-4E62-A6FD-3C5FC6FEE7F5}">
      <dgm:prSet/>
      <dgm:spPr/>
      <dgm:t>
        <a:bodyPr/>
        <a:lstStyle/>
        <a:p>
          <a:endParaRPr lang="en-US">
            <a:solidFill>
              <a:schemeClr val="bg1"/>
            </a:solidFill>
          </a:endParaRPr>
        </a:p>
      </dgm:t>
    </dgm:pt>
    <dgm:pt modelId="{4A8B8112-6FB8-4A82-8C0E-F6E6400BC5C2}" type="pres">
      <dgm:prSet presAssocID="{BF458AA0-8B6F-4E57-83F9-5555CC41AAAF}" presName="Name0" presStyleCnt="0">
        <dgm:presLayoutVars>
          <dgm:chMax val="7"/>
          <dgm:dir/>
          <dgm:animOne val="branch"/>
        </dgm:presLayoutVars>
      </dgm:prSet>
      <dgm:spPr/>
    </dgm:pt>
    <dgm:pt modelId="{CF4F225F-1406-4DD3-B96D-60BD8D06DEAC}" type="pres">
      <dgm:prSet presAssocID="{595DCF77-E778-473F-B7BE-3D7DECB51805}" presName="parTx1" presStyleLbl="node1" presStyleIdx="0" presStyleCnt="4"/>
      <dgm:spPr/>
    </dgm:pt>
    <dgm:pt modelId="{82C58DF7-F102-4F6A-8510-5133EE6A109E}" type="pres">
      <dgm:prSet presAssocID="{A8A6AD9C-4B9F-4269-B1F6-7FC021384B68}" presName="parTx2" presStyleLbl="node1" presStyleIdx="1" presStyleCnt="4"/>
      <dgm:spPr/>
    </dgm:pt>
    <dgm:pt modelId="{95D1286B-4530-4BF5-8DEF-47D1A75FF31B}" type="pres">
      <dgm:prSet presAssocID="{4C19C0B4-D123-4CAF-9AFC-BAAA522FF7A1}" presName="parTx3" presStyleLbl="node1" presStyleIdx="2" presStyleCnt="4"/>
      <dgm:spPr/>
    </dgm:pt>
    <dgm:pt modelId="{D7AEBA4B-A05B-4C09-8AE3-BF86D34597CE}" type="pres">
      <dgm:prSet presAssocID="{5C5B7584-B9DF-4BE9-8589-283DDA437E63}" presName="parTx4" presStyleLbl="node1" presStyleIdx="3" presStyleCnt="4"/>
      <dgm:spPr/>
    </dgm:pt>
    <dgm:pt modelId="{B5D663A9-441E-40BB-9216-7F067655EA1E}" type="pres">
      <dgm:prSet presAssocID="{5C5B7584-B9DF-4BE9-8589-283DDA437E63}" presName="spPre4" presStyleCnt="0"/>
      <dgm:spPr/>
    </dgm:pt>
    <dgm:pt modelId="{02715C1B-65D0-40A7-8EDA-FFB2948310D9}" type="pres">
      <dgm:prSet presAssocID="{5C5B7584-B9DF-4BE9-8589-283DDA437E63}" presName="chLin4" presStyleCnt="0"/>
      <dgm:spPr/>
    </dgm:pt>
    <dgm:pt modelId="{1E6FDEEC-DD82-4E9B-BC02-FE3B372719F0}" type="pres">
      <dgm:prSet presAssocID="{C0BA3692-9D28-4C12-B9AE-EBAB0D441723}" presName="Name113" presStyleLbl="parChTrans1D1" presStyleIdx="0" presStyleCnt="4"/>
      <dgm:spPr/>
    </dgm:pt>
    <dgm:pt modelId="{8D7716CC-55AD-476D-8FF9-D1EE1B81A221}" type="pres">
      <dgm:prSet presAssocID="{EAF133F9-C4FC-4190-A0B4-32663F6A978B}" presName="txAndLines4" presStyleCnt="0"/>
      <dgm:spPr/>
    </dgm:pt>
    <dgm:pt modelId="{C62167AA-8254-4804-BD54-6C85FBBE9657}" type="pres">
      <dgm:prSet presAssocID="{EAF133F9-C4FC-4190-A0B4-32663F6A978B}" presName="anchor4" presStyleCnt="0"/>
      <dgm:spPr/>
    </dgm:pt>
    <dgm:pt modelId="{316F2C21-A901-4228-90C8-383F21E7D841}" type="pres">
      <dgm:prSet presAssocID="{EAF133F9-C4FC-4190-A0B4-32663F6A978B}" presName="backup4" presStyleCnt="0"/>
      <dgm:spPr/>
    </dgm:pt>
    <dgm:pt modelId="{5596ADA8-D51C-4E6F-B589-31FBFD72689F}" type="pres">
      <dgm:prSet presAssocID="{EAF133F9-C4FC-4190-A0B4-32663F6A978B}" presName="preLine4" presStyleLbl="parChTrans1D1" presStyleIdx="1" presStyleCnt="4"/>
      <dgm:spPr/>
    </dgm:pt>
    <dgm:pt modelId="{5C5D3394-0509-4730-9823-FBE65831BD2B}" type="pres">
      <dgm:prSet presAssocID="{EAF133F9-C4FC-4190-A0B4-32663F6A978B}" presName="desTx4" presStyleLbl="revTx" presStyleIdx="0" presStyleCnt="0">
        <dgm:presLayoutVars>
          <dgm:bulletEnabled val="1"/>
        </dgm:presLayoutVars>
      </dgm:prSet>
      <dgm:spPr/>
    </dgm:pt>
    <dgm:pt modelId="{196A4CB3-7D68-44F5-A6F2-32E1592A0BA0}" type="pres">
      <dgm:prSet presAssocID="{0EF4C44A-B965-488F-B979-6B9DEDBD5D23}" presName="Name113" presStyleLbl="parChTrans1D1" presStyleIdx="2" presStyleCnt="4"/>
      <dgm:spPr/>
    </dgm:pt>
    <dgm:pt modelId="{DB67A806-0478-46E2-8165-37F6E61CE09A}" type="pres">
      <dgm:prSet presAssocID="{8BD07018-8F7F-49A7-B2CA-BECD155E5B5F}" presName="txAndLines4" presStyleCnt="0"/>
      <dgm:spPr/>
    </dgm:pt>
    <dgm:pt modelId="{A29DB910-A3D8-4A41-97F1-F30923AA5BCC}" type="pres">
      <dgm:prSet presAssocID="{8BD07018-8F7F-49A7-B2CA-BECD155E5B5F}" presName="anchor4" presStyleCnt="0"/>
      <dgm:spPr/>
    </dgm:pt>
    <dgm:pt modelId="{71ACBA9C-AE77-44F9-8A06-6645E7A838FC}" type="pres">
      <dgm:prSet presAssocID="{8BD07018-8F7F-49A7-B2CA-BECD155E5B5F}" presName="backup4" presStyleCnt="0"/>
      <dgm:spPr/>
    </dgm:pt>
    <dgm:pt modelId="{F3DB4341-689F-441F-83A0-8D99043F72D3}" type="pres">
      <dgm:prSet presAssocID="{8BD07018-8F7F-49A7-B2CA-BECD155E5B5F}" presName="preLine4" presStyleLbl="parChTrans1D1" presStyleIdx="3" presStyleCnt="4"/>
      <dgm:spPr/>
    </dgm:pt>
    <dgm:pt modelId="{5129C159-DEE7-4A45-8AA0-D331F6BCC10A}" type="pres">
      <dgm:prSet presAssocID="{8BD07018-8F7F-49A7-B2CA-BECD155E5B5F}" presName="desTx4" presStyleLbl="revTx" presStyleIdx="0" presStyleCnt="0">
        <dgm:presLayoutVars>
          <dgm:bulletEnabled val="1"/>
        </dgm:presLayoutVars>
      </dgm:prSet>
      <dgm:spPr/>
    </dgm:pt>
  </dgm:ptLst>
  <dgm:cxnLst>
    <dgm:cxn modelId="{BE395F1D-DD91-44FA-9EE8-68E5B1F0891A}" srcId="{5C5B7584-B9DF-4BE9-8589-283DDA437E63}" destId="{EAF133F9-C4FC-4190-A0B4-32663F6A978B}" srcOrd="0" destOrd="0" parTransId="{C0BA3692-9D28-4C12-B9AE-EBAB0D441723}" sibTransId="{F9E345E4-1B12-4FF9-8094-6C0F32CC7527}"/>
    <dgm:cxn modelId="{36A45D3D-82E6-4573-A065-B92BBFA3F93B}" srcId="{BF458AA0-8B6F-4E57-83F9-5555CC41AAAF}" destId="{595DCF77-E778-473F-B7BE-3D7DECB51805}" srcOrd="0" destOrd="0" parTransId="{DC32AB37-A278-4D86-9E18-E537F83D3F66}" sibTransId="{F4CCE303-51CA-4FED-92AE-EDE6B34817F2}"/>
    <dgm:cxn modelId="{24272B64-FC32-4E62-A6FD-3C5FC6FEE7F5}" srcId="{5C5B7584-B9DF-4BE9-8589-283DDA437E63}" destId="{8BD07018-8F7F-49A7-B2CA-BECD155E5B5F}" srcOrd="1" destOrd="0" parTransId="{0EF4C44A-B965-488F-B979-6B9DEDBD5D23}" sibTransId="{968BF940-1349-483D-B61E-3DDC1DA55263}"/>
    <dgm:cxn modelId="{9ABC9465-FEAF-44D1-A469-27A42CD78362}" type="presOf" srcId="{595DCF77-E778-473F-B7BE-3D7DECB51805}" destId="{CF4F225F-1406-4DD3-B96D-60BD8D06DEAC}" srcOrd="0" destOrd="0" presId="urn:microsoft.com/office/officeart/2009/3/layout/SubStepProcess"/>
    <dgm:cxn modelId="{2837236C-B128-4254-A3AC-69FBA8248404}" type="presOf" srcId="{BF458AA0-8B6F-4E57-83F9-5555CC41AAAF}" destId="{4A8B8112-6FB8-4A82-8C0E-F6E6400BC5C2}" srcOrd="0" destOrd="0" presId="urn:microsoft.com/office/officeart/2009/3/layout/SubStepProcess"/>
    <dgm:cxn modelId="{B6F8B777-6749-488A-B547-30C6AFF9B3D2}" type="presOf" srcId="{EAF133F9-C4FC-4190-A0B4-32663F6A978B}" destId="{5C5D3394-0509-4730-9823-FBE65831BD2B}" srcOrd="0" destOrd="0" presId="urn:microsoft.com/office/officeart/2009/3/layout/SubStepProcess"/>
    <dgm:cxn modelId="{D02ECF79-B5BC-4C0B-8B8A-278CFD5595B1}" type="presOf" srcId="{4C19C0B4-D123-4CAF-9AFC-BAAA522FF7A1}" destId="{95D1286B-4530-4BF5-8DEF-47D1A75FF31B}" srcOrd="0" destOrd="0" presId="urn:microsoft.com/office/officeart/2009/3/layout/SubStepProcess"/>
    <dgm:cxn modelId="{48A04596-5CC5-4E41-816A-AAE955D38ECF}" type="presOf" srcId="{A8A6AD9C-4B9F-4269-B1F6-7FC021384B68}" destId="{82C58DF7-F102-4F6A-8510-5133EE6A109E}" srcOrd="0" destOrd="0" presId="urn:microsoft.com/office/officeart/2009/3/layout/SubStepProcess"/>
    <dgm:cxn modelId="{ED86CABF-EFF8-4956-9E6C-E43DFB4674BE}" type="presOf" srcId="{5C5B7584-B9DF-4BE9-8589-283DDA437E63}" destId="{D7AEBA4B-A05B-4C09-8AE3-BF86D34597CE}" srcOrd="0" destOrd="0" presId="urn:microsoft.com/office/officeart/2009/3/layout/SubStepProcess"/>
    <dgm:cxn modelId="{B63FE2C5-CCC0-4206-B678-B7459E729E45}" type="presOf" srcId="{8BD07018-8F7F-49A7-B2CA-BECD155E5B5F}" destId="{5129C159-DEE7-4A45-8AA0-D331F6BCC10A}" srcOrd="0" destOrd="0" presId="urn:microsoft.com/office/officeart/2009/3/layout/SubStepProcess"/>
    <dgm:cxn modelId="{3714D1DC-8356-4E48-A328-3FC6EC9543DA}" srcId="{BF458AA0-8B6F-4E57-83F9-5555CC41AAAF}" destId="{A8A6AD9C-4B9F-4269-B1F6-7FC021384B68}" srcOrd="1" destOrd="0" parTransId="{EC2DC4FE-6A71-486C-80D2-AE3C5B12C725}" sibTransId="{9AB47D05-F102-4ADB-AE7B-7C7DD21A7F9D}"/>
    <dgm:cxn modelId="{FDB6B9F1-C35E-48C6-9CA4-903EC619E438}" srcId="{BF458AA0-8B6F-4E57-83F9-5555CC41AAAF}" destId="{5C5B7584-B9DF-4BE9-8589-283DDA437E63}" srcOrd="3" destOrd="0" parTransId="{9AE85033-6C03-401A-9CC4-ED4FD05ADEF3}" sibTransId="{C7195C86-8093-47D3-8E06-E1A9FF530F0B}"/>
    <dgm:cxn modelId="{6B3B31FF-95D8-4B74-B91F-AE8BF6BB6DCE}" srcId="{BF458AA0-8B6F-4E57-83F9-5555CC41AAAF}" destId="{4C19C0B4-D123-4CAF-9AFC-BAAA522FF7A1}" srcOrd="2" destOrd="0" parTransId="{D492FBD4-D8B6-4F83-BD19-7AA835FCE008}" sibTransId="{4CC6C2F4-EE73-4453-B0AD-9095CC1FF08F}"/>
    <dgm:cxn modelId="{01884E43-9124-43C4-A5CA-3E0FFBC8402D}" type="presParOf" srcId="{4A8B8112-6FB8-4A82-8C0E-F6E6400BC5C2}" destId="{CF4F225F-1406-4DD3-B96D-60BD8D06DEAC}" srcOrd="0" destOrd="0" presId="urn:microsoft.com/office/officeart/2009/3/layout/SubStepProcess"/>
    <dgm:cxn modelId="{5EA1CDF0-9BC6-4B68-99F3-C19FE4870903}" type="presParOf" srcId="{4A8B8112-6FB8-4A82-8C0E-F6E6400BC5C2}" destId="{82C58DF7-F102-4F6A-8510-5133EE6A109E}" srcOrd="1" destOrd="0" presId="urn:microsoft.com/office/officeart/2009/3/layout/SubStepProcess"/>
    <dgm:cxn modelId="{DC2EBCBF-1613-42E8-B9A1-791FCE260FD2}" type="presParOf" srcId="{4A8B8112-6FB8-4A82-8C0E-F6E6400BC5C2}" destId="{95D1286B-4530-4BF5-8DEF-47D1A75FF31B}" srcOrd="2" destOrd="0" presId="urn:microsoft.com/office/officeart/2009/3/layout/SubStepProcess"/>
    <dgm:cxn modelId="{BA734CB4-2825-4FFB-A560-C0F9D8885E24}" type="presParOf" srcId="{4A8B8112-6FB8-4A82-8C0E-F6E6400BC5C2}" destId="{D7AEBA4B-A05B-4C09-8AE3-BF86D34597CE}" srcOrd="3" destOrd="0" presId="urn:microsoft.com/office/officeart/2009/3/layout/SubStepProcess"/>
    <dgm:cxn modelId="{D530C76A-FA4C-49D5-935E-A99E7E7C434C}" type="presParOf" srcId="{4A8B8112-6FB8-4A82-8C0E-F6E6400BC5C2}" destId="{B5D663A9-441E-40BB-9216-7F067655EA1E}" srcOrd="4" destOrd="0" presId="urn:microsoft.com/office/officeart/2009/3/layout/SubStepProcess"/>
    <dgm:cxn modelId="{B35306FA-AC25-4A63-9FD8-918A2FC3BBC2}" type="presParOf" srcId="{4A8B8112-6FB8-4A82-8C0E-F6E6400BC5C2}" destId="{02715C1B-65D0-40A7-8EDA-FFB2948310D9}" srcOrd="5" destOrd="0" presId="urn:microsoft.com/office/officeart/2009/3/layout/SubStepProcess"/>
    <dgm:cxn modelId="{B005BD09-7400-4848-90C1-540BB3C7141F}" type="presParOf" srcId="{02715C1B-65D0-40A7-8EDA-FFB2948310D9}" destId="{1E6FDEEC-DD82-4E9B-BC02-FE3B372719F0}" srcOrd="0" destOrd="0" presId="urn:microsoft.com/office/officeart/2009/3/layout/SubStepProcess"/>
    <dgm:cxn modelId="{9C56673A-548B-4D98-9936-16F5043D68F0}" type="presParOf" srcId="{02715C1B-65D0-40A7-8EDA-FFB2948310D9}" destId="{8D7716CC-55AD-476D-8FF9-D1EE1B81A221}" srcOrd="1" destOrd="0" presId="urn:microsoft.com/office/officeart/2009/3/layout/SubStepProcess"/>
    <dgm:cxn modelId="{780E8F5B-2124-4078-98FC-EC01FCF0FDFB}" type="presParOf" srcId="{8D7716CC-55AD-476D-8FF9-D1EE1B81A221}" destId="{C62167AA-8254-4804-BD54-6C85FBBE9657}" srcOrd="0" destOrd="0" presId="urn:microsoft.com/office/officeart/2009/3/layout/SubStepProcess"/>
    <dgm:cxn modelId="{FEB7ECFA-74B6-42DD-B991-5F39F61FCB0B}" type="presParOf" srcId="{8D7716CC-55AD-476D-8FF9-D1EE1B81A221}" destId="{316F2C21-A901-4228-90C8-383F21E7D841}" srcOrd="1" destOrd="0" presId="urn:microsoft.com/office/officeart/2009/3/layout/SubStepProcess"/>
    <dgm:cxn modelId="{7BAC0768-8C32-4515-802F-B9B449794C61}" type="presParOf" srcId="{8D7716CC-55AD-476D-8FF9-D1EE1B81A221}" destId="{5596ADA8-D51C-4E6F-B589-31FBFD72689F}" srcOrd="2" destOrd="0" presId="urn:microsoft.com/office/officeart/2009/3/layout/SubStepProcess"/>
    <dgm:cxn modelId="{E7EE9F49-F651-456A-8D64-C232CAEB28FE}" type="presParOf" srcId="{8D7716CC-55AD-476D-8FF9-D1EE1B81A221}" destId="{5C5D3394-0509-4730-9823-FBE65831BD2B}" srcOrd="3" destOrd="0" presId="urn:microsoft.com/office/officeart/2009/3/layout/SubStepProcess"/>
    <dgm:cxn modelId="{1E1575D9-5C10-463D-A342-A918B8C156CF}" type="presParOf" srcId="{02715C1B-65D0-40A7-8EDA-FFB2948310D9}" destId="{196A4CB3-7D68-44F5-A6F2-32E1592A0BA0}" srcOrd="2" destOrd="0" presId="urn:microsoft.com/office/officeart/2009/3/layout/SubStepProcess"/>
    <dgm:cxn modelId="{B67E798D-57CE-42C4-AC87-059308725E18}" type="presParOf" srcId="{02715C1B-65D0-40A7-8EDA-FFB2948310D9}" destId="{DB67A806-0478-46E2-8165-37F6E61CE09A}" srcOrd="3" destOrd="0" presId="urn:microsoft.com/office/officeart/2009/3/layout/SubStepProcess"/>
    <dgm:cxn modelId="{DB907DD6-4F1F-4AE7-8E3C-F5DDBDF94F67}" type="presParOf" srcId="{DB67A806-0478-46E2-8165-37F6E61CE09A}" destId="{A29DB910-A3D8-4A41-97F1-F30923AA5BCC}" srcOrd="0" destOrd="0" presId="urn:microsoft.com/office/officeart/2009/3/layout/SubStepProcess"/>
    <dgm:cxn modelId="{6BD58F6A-0182-4639-856B-CA0E8ACB93FC}" type="presParOf" srcId="{DB67A806-0478-46E2-8165-37F6E61CE09A}" destId="{71ACBA9C-AE77-44F9-8A06-6645E7A838FC}" srcOrd="1" destOrd="0" presId="urn:microsoft.com/office/officeart/2009/3/layout/SubStepProcess"/>
    <dgm:cxn modelId="{B2F621E2-0FF4-40B1-A814-5303CA36C439}" type="presParOf" srcId="{DB67A806-0478-46E2-8165-37F6E61CE09A}" destId="{F3DB4341-689F-441F-83A0-8D99043F72D3}" srcOrd="2" destOrd="0" presId="urn:microsoft.com/office/officeart/2009/3/layout/SubStepProcess"/>
    <dgm:cxn modelId="{0DBF3BD4-725C-4A74-8E6A-9638856CA839}" type="presParOf" srcId="{DB67A806-0478-46E2-8165-37F6E61CE09A}" destId="{5129C159-DEE7-4A45-8AA0-D331F6BCC10A}" srcOrd="3"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124F200-5FB5-4B0D-A50F-C0CBE9BCA228}" type="doc">
      <dgm:prSet loTypeId="urn:microsoft.com/office/officeart/2005/8/layout/chart3" loCatId="relationship" qsTypeId="urn:microsoft.com/office/officeart/2005/8/quickstyle/simple1" qsCatId="simple" csTypeId="urn:microsoft.com/office/officeart/2005/8/colors/colorful4" csCatId="colorful"/>
      <dgm:spPr/>
      <dgm:t>
        <a:bodyPr/>
        <a:lstStyle/>
        <a:p>
          <a:endParaRPr lang="en-US"/>
        </a:p>
      </dgm:t>
    </dgm:pt>
    <dgm:pt modelId="{032D6278-683A-499D-B31C-E85540956C31}">
      <dgm:prSet/>
      <dgm:spPr/>
      <dgm:t>
        <a:bodyPr/>
        <a:lstStyle/>
        <a:p>
          <a:r>
            <a:rPr lang="en-US" b="0" i="0">
              <a:solidFill>
                <a:schemeClr val="bg1"/>
              </a:solidFill>
            </a:rPr>
            <a:t>Usnadní port aplikace na .Net Core</a:t>
          </a:r>
          <a:endParaRPr lang="en-US">
            <a:solidFill>
              <a:schemeClr val="bg1"/>
            </a:solidFill>
          </a:endParaRPr>
        </a:p>
      </dgm:t>
    </dgm:pt>
    <dgm:pt modelId="{4F1A7193-61EC-4C64-B0E1-3176D83C9151}" type="parTrans" cxnId="{0CF6A622-512E-433A-8501-DA5D7F840FB1}">
      <dgm:prSet/>
      <dgm:spPr/>
      <dgm:t>
        <a:bodyPr/>
        <a:lstStyle/>
        <a:p>
          <a:endParaRPr lang="en-US">
            <a:solidFill>
              <a:schemeClr val="bg1"/>
            </a:solidFill>
          </a:endParaRPr>
        </a:p>
      </dgm:t>
    </dgm:pt>
    <dgm:pt modelId="{D04D894C-2B7B-4E4F-9E62-A9E83F7DF4C6}" type="sibTrans" cxnId="{0CF6A622-512E-433A-8501-DA5D7F840FB1}">
      <dgm:prSet/>
      <dgm:spPr/>
      <dgm:t>
        <a:bodyPr/>
        <a:lstStyle/>
        <a:p>
          <a:endParaRPr lang="en-US">
            <a:solidFill>
              <a:schemeClr val="bg1"/>
            </a:solidFill>
          </a:endParaRPr>
        </a:p>
      </dgm:t>
    </dgm:pt>
    <dgm:pt modelId="{66F47DC2-C14D-4E73-AC5C-0D162FBD6B1E}">
      <dgm:prSet/>
      <dgm:spPr/>
      <dgm:t>
        <a:bodyPr/>
        <a:lstStyle/>
        <a:p>
          <a:r>
            <a:rPr lang="en-US" b="0" i="0">
              <a:solidFill>
                <a:schemeClr val="bg1"/>
              </a:solidFill>
            </a:rPr>
            <a:t>XAML Islands</a:t>
          </a:r>
          <a:endParaRPr lang="en-US">
            <a:solidFill>
              <a:schemeClr val="bg1"/>
            </a:solidFill>
          </a:endParaRPr>
        </a:p>
      </dgm:t>
    </dgm:pt>
    <dgm:pt modelId="{3AA44360-701D-4C3D-BB32-0EE4F223A834}" type="parTrans" cxnId="{14766418-09C1-4689-B50E-972CB9CBBEEC}">
      <dgm:prSet/>
      <dgm:spPr/>
      <dgm:t>
        <a:bodyPr/>
        <a:lstStyle/>
        <a:p>
          <a:endParaRPr lang="en-US">
            <a:solidFill>
              <a:schemeClr val="bg1"/>
            </a:solidFill>
          </a:endParaRPr>
        </a:p>
      </dgm:t>
    </dgm:pt>
    <dgm:pt modelId="{8516B73E-8D64-4D7C-B503-38E899E9A331}" type="sibTrans" cxnId="{14766418-09C1-4689-B50E-972CB9CBBEEC}">
      <dgm:prSet/>
      <dgm:spPr/>
      <dgm:t>
        <a:bodyPr/>
        <a:lstStyle/>
        <a:p>
          <a:endParaRPr lang="en-US">
            <a:solidFill>
              <a:schemeClr val="bg1"/>
            </a:solidFill>
          </a:endParaRPr>
        </a:p>
      </dgm:t>
    </dgm:pt>
    <dgm:pt modelId="{7F98A0DE-3F5D-4774-85DC-56FB155E3640}">
      <dgm:prSet/>
      <dgm:spPr/>
      <dgm:t>
        <a:bodyPr/>
        <a:lstStyle/>
        <a:p>
          <a:r>
            <a:rPr lang="en-US" b="0" i="0">
              <a:solidFill>
                <a:schemeClr val="bg1"/>
              </a:solidFill>
            </a:rPr>
            <a:t>XAML Controls</a:t>
          </a:r>
          <a:endParaRPr lang="en-US">
            <a:solidFill>
              <a:schemeClr val="bg1"/>
            </a:solidFill>
          </a:endParaRPr>
        </a:p>
      </dgm:t>
    </dgm:pt>
    <dgm:pt modelId="{0139C50C-9351-4E62-B594-D93F3E5935BB}" type="parTrans" cxnId="{4B108C4D-ECCF-4ABB-94CB-51FFB7794399}">
      <dgm:prSet/>
      <dgm:spPr/>
      <dgm:t>
        <a:bodyPr/>
        <a:lstStyle/>
        <a:p>
          <a:endParaRPr lang="en-US">
            <a:solidFill>
              <a:schemeClr val="bg1"/>
            </a:solidFill>
          </a:endParaRPr>
        </a:p>
      </dgm:t>
    </dgm:pt>
    <dgm:pt modelId="{00DF2566-8AA6-408C-8231-68E3FEBE647F}" type="sibTrans" cxnId="{4B108C4D-ECCF-4ABB-94CB-51FFB7794399}">
      <dgm:prSet/>
      <dgm:spPr/>
      <dgm:t>
        <a:bodyPr/>
        <a:lstStyle/>
        <a:p>
          <a:endParaRPr lang="en-US">
            <a:solidFill>
              <a:schemeClr val="bg1"/>
            </a:solidFill>
          </a:endParaRPr>
        </a:p>
      </dgm:t>
    </dgm:pt>
    <dgm:pt modelId="{3964814C-2553-4ECD-8877-7DDD590CADA5}">
      <dgm:prSet/>
      <dgm:spPr/>
      <dgm:t>
        <a:bodyPr/>
        <a:lstStyle/>
        <a:p>
          <a:r>
            <a:rPr lang="en-US" b="0" i="0">
              <a:solidFill>
                <a:schemeClr val="bg1"/>
              </a:solidFill>
            </a:rPr>
            <a:t>High DPI</a:t>
          </a:r>
          <a:endParaRPr lang="en-US">
            <a:solidFill>
              <a:schemeClr val="bg1"/>
            </a:solidFill>
          </a:endParaRPr>
        </a:p>
      </dgm:t>
    </dgm:pt>
    <dgm:pt modelId="{A1E5B522-E3AE-46E6-932F-865B59B4D4A3}" type="parTrans" cxnId="{B72DBDAD-F0D2-4E12-B0C8-9AE9085A50B7}">
      <dgm:prSet/>
      <dgm:spPr/>
      <dgm:t>
        <a:bodyPr/>
        <a:lstStyle/>
        <a:p>
          <a:endParaRPr lang="en-US">
            <a:solidFill>
              <a:schemeClr val="bg1"/>
            </a:solidFill>
          </a:endParaRPr>
        </a:p>
      </dgm:t>
    </dgm:pt>
    <dgm:pt modelId="{8A80B036-3DB0-4789-BD78-0ECF23B1B0E1}" type="sibTrans" cxnId="{B72DBDAD-F0D2-4E12-B0C8-9AE9085A50B7}">
      <dgm:prSet/>
      <dgm:spPr/>
      <dgm:t>
        <a:bodyPr/>
        <a:lstStyle/>
        <a:p>
          <a:endParaRPr lang="en-US">
            <a:solidFill>
              <a:schemeClr val="bg1"/>
            </a:solidFill>
          </a:endParaRPr>
        </a:p>
      </dgm:t>
    </dgm:pt>
    <dgm:pt modelId="{AEBBA8FF-9096-4869-8B79-F03E4D131B9A}">
      <dgm:prSet/>
      <dgm:spPr/>
      <dgm:t>
        <a:bodyPr/>
        <a:lstStyle/>
        <a:p>
          <a:r>
            <a:rPr lang="en-US" b="0" i="0">
              <a:solidFill>
                <a:schemeClr val="bg1"/>
              </a:solidFill>
            </a:rPr>
            <a:t>Windows 10 API’s</a:t>
          </a:r>
          <a:endParaRPr lang="en-US">
            <a:solidFill>
              <a:schemeClr val="bg1"/>
            </a:solidFill>
          </a:endParaRPr>
        </a:p>
      </dgm:t>
    </dgm:pt>
    <dgm:pt modelId="{24379BA8-6EB4-4852-B4D9-CDC8E4EC8FEE}" type="parTrans" cxnId="{94C38178-B3EC-43D1-9490-B17C0D383B61}">
      <dgm:prSet/>
      <dgm:spPr/>
      <dgm:t>
        <a:bodyPr/>
        <a:lstStyle/>
        <a:p>
          <a:endParaRPr lang="en-US">
            <a:solidFill>
              <a:schemeClr val="bg1"/>
            </a:solidFill>
          </a:endParaRPr>
        </a:p>
      </dgm:t>
    </dgm:pt>
    <dgm:pt modelId="{D7EEE5CE-7D4F-4FAC-9187-994CF37363C1}" type="sibTrans" cxnId="{94C38178-B3EC-43D1-9490-B17C0D383B61}">
      <dgm:prSet/>
      <dgm:spPr/>
      <dgm:t>
        <a:bodyPr/>
        <a:lstStyle/>
        <a:p>
          <a:endParaRPr lang="en-US">
            <a:solidFill>
              <a:schemeClr val="bg1"/>
            </a:solidFill>
          </a:endParaRPr>
        </a:p>
      </dgm:t>
    </dgm:pt>
    <dgm:pt modelId="{3CB07237-8D4A-4661-9FF9-0B63CF1DB6EF}" type="pres">
      <dgm:prSet presAssocID="{8124F200-5FB5-4B0D-A50F-C0CBE9BCA228}" presName="compositeShape" presStyleCnt="0">
        <dgm:presLayoutVars>
          <dgm:chMax val="7"/>
          <dgm:dir/>
          <dgm:resizeHandles val="exact"/>
        </dgm:presLayoutVars>
      </dgm:prSet>
      <dgm:spPr/>
    </dgm:pt>
    <dgm:pt modelId="{E6711048-C6C5-40E9-968A-492EB0A3ED01}" type="pres">
      <dgm:prSet presAssocID="{8124F200-5FB5-4B0D-A50F-C0CBE9BCA228}" presName="wedge1" presStyleLbl="node1" presStyleIdx="0" presStyleCnt="5"/>
      <dgm:spPr/>
    </dgm:pt>
    <dgm:pt modelId="{DCBB537E-D138-4F89-B30A-1CDD2E6CDD3D}" type="pres">
      <dgm:prSet presAssocID="{8124F200-5FB5-4B0D-A50F-C0CBE9BCA228}" presName="wedge1Tx" presStyleLbl="node1" presStyleIdx="0" presStyleCnt="5">
        <dgm:presLayoutVars>
          <dgm:chMax val="0"/>
          <dgm:chPref val="0"/>
          <dgm:bulletEnabled val="1"/>
        </dgm:presLayoutVars>
      </dgm:prSet>
      <dgm:spPr/>
    </dgm:pt>
    <dgm:pt modelId="{0360FAD8-36F5-4EE9-B304-A1ED61E4AFF2}" type="pres">
      <dgm:prSet presAssocID="{8124F200-5FB5-4B0D-A50F-C0CBE9BCA228}" presName="wedge2" presStyleLbl="node1" presStyleIdx="1" presStyleCnt="5"/>
      <dgm:spPr/>
    </dgm:pt>
    <dgm:pt modelId="{8B500863-5330-4A68-8606-D735DBD2541F}" type="pres">
      <dgm:prSet presAssocID="{8124F200-5FB5-4B0D-A50F-C0CBE9BCA228}" presName="wedge2Tx" presStyleLbl="node1" presStyleIdx="1" presStyleCnt="5">
        <dgm:presLayoutVars>
          <dgm:chMax val="0"/>
          <dgm:chPref val="0"/>
          <dgm:bulletEnabled val="1"/>
        </dgm:presLayoutVars>
      </dgm:prSet>
      <dgm:spPr/>
    </dgm:pt>
    <dgm:pt modelId="{736A52F6-F38B-40A0-89E1-889CCA86B4CA}" type="pres">
      <dgm:prSet presAssocID="{8124F200-5FB5-4B0D-A50F-C0CBE9BCA228}" presName="wedge3" presStyleLbl="node1" presStyleIdx="2" presStyleCnt="5"/>
      <dgm:spPr/>
    </dgm:pt>
    <dgm:pt modelId="{E2B829FA-0F75-4652-8761-61494B077359}" type="pres">
      <dgm:prSet presAssocID="{8124F200-5FB5-4B0D-A50F-C0CBE9BCA228}" presName="wedge3Tx" presStyleLbl="node1" presStyleIdx="2" presStyleCnt="5">
        <dgm:presLayoutVars>
          <dgm:chMax val="0"/>
          <dgm:chPref val="0"/>
          <dgm:bulletEnabled val="1"/>
        </dgm:presLayoutVars>
      </dgm:prSet>
      <dgm:spPr/>
    </dgm:pt>
    <dgm:pt modelId="{43F4A020-1BFC-4139-8E32-129AA68DB4EC}" type="pres">
      <dgm:prSet presAssocID="{8124F200-5FB5-4B0D-A50F-C0CBE9BCA228}" presName="wedge4" presStyleLbl="node1" presStyleIdx="3" presStyleCnt="5"/>
      <dgm:spPr/>
    </dgm:pt>
    <dgm:pt modelId="{8ABDD978-D678-495A-8DB9-2C2A65740E58}" type="pres">
      <dgm:prSet presAssocID="{8124F200-5FB5-4B0D-A50F-C0CBE9BCA228}" presName="wedge4Tx" presStyleLbl="node1" presStyleIdx="3" presStyleCnt="5">
        <dgm:presLayoutVars>
          <dgm:chMax val="0"/>
          <dgm:chPref val="0"/>
          <dgm:bulletEnabled val="1"/>
        </dgm:presLayoutVars>
      </dgm:prSet>
      <dgm:spPr/>
    </dgm:pt>
    <dgm:pt modelId="{C20BDA9B-3F8C-4721-9982-2544275A6963}" type="pres">
      <dgm:prSet presAssocID="{8124F200-5FB5-4B0D-A50F-C0CBE9BCA228}" presName="wedge5" presStyleLbl="node1" presStyleIdx="4" presStyleCnt="5"/>
      <dgm:spPr/>
    </dgm:pt>
    <dgm:pt modelId="{7961CD5E-9BD4-4618-808F-30FED64D40BC}" type="pres">
      <dgm:prSet presAssocID="{8124F200-5FB5-4B0D-A50F-C0CBE9BCA228}" presName="wedge5Tx" presStyleLbl="node1" presStyleIdx="4" presStyleCnt="5">
        <dgm:presLayoutVars>
          <dgm:chMax val="0"/>
          <dgm:chPref val="0"/>
          <dgm:bulletEnabled val="1"/>
        </dgm:presLayoutVars>
      </dgm:prSet>
      <dgm:spPr/>
    </dgm:pt>
  </dgm:ptLst>
  <dgm:cxnLst>
    <dgm:cxn modelId="{410CE00F-758A-4950-A3FD-94A1DBB7F49B}" type="presOf" srcId="{7F98A0DE-3F5D-4774-85DC-56FB155E3640}" destId="{736A52F6-F38B-40A0-89E1-889CCA86B4CA}" srcOrd="0" destOrd="0" presId="urn:microsoft.com/office/officeart/2005/8/layout/chart3"/>
    <dgm:cxn modelId="{761E3F15-A765-4FF2-B9F4-927ED275027A}" type="presOf" srcId="{AEBBA8FF-9096-4869-8B79-F03E4D131B9A}" destId="{7961CD5E-9BD4-4618-808F-30FED64D40BC}" srcOrd="1" destOrd="0" presId="urn:microsoft.com/office/officeart/2005/8/layout/chart3"/>
    <dgm:cxn modelId="{14766418-09C1-4689-B50E-972CB9CBBEEC}" srcId="{8124F200-5FB5-4B0D-A50F-C0CBE9BCA228}" destId="{66F47DC2-C14D-4E73-AC5C-0D162FBD6B1E}" srcOrd="1" destOrd="0" parTransId="{3AA44360-701D-4C3D-BB32-0EE4F223A834}" sibTransId="{8516B73E-8D64-4D7C-B503-38E899E9A331}"/>
    <dgm:cxn modelId="{E089C31B-9673-41F9-AF3F-7FB6D2972214}" type="presOf" srcId="{8124F200-5FB5-4B0D-A50F-C0CBE9BCA228}" destId="{3CB07237-8D4A-4661-9FF9-0B63CF1DB6EF}" srcOrd="0" destOrd="0" presId="urn:microsoft.com/office/officeart/2005/8/layout/chart3"/>
    <dgm:cxn modelId="{0CF6A622-512E-433A-8501-DA5D7F840FB1}" srcId="{8124F200-5FB5-4B0D-A50F-C0CBE9BCA228}" destId="{032D6278-683A-499D-B31C-E85540956C31}" srcOrd="0" destOrd="0" parTransId="{4F1A7193-61EC-4C64-B0E1-3176D83C9151}" sibTransId="{D04D894C-2B7B-4E4F-9E62-A9E83F7DF4C6}"/>
    <dgm:cxn modelId="{1F30BE45-D778-446E-8038-74FF0D626D7F}" type="presOf" srcId="{3964814C-2553-4ECD-8877-7DDD590CADA5}" destId="{8ABDD978-D678-495A-8DB9-2C2A65740E58}" srcOrd="1" destOrd="0" presId="urn:microsoft.com/office/officeart/2005/8/layout/chart3"/>
    <dgm:cxn modelId="{882CC14C-4B20-425D-96BE-DE0BA5E56693}" type="presOf" srcId="{AEBBA8FF-9096-4869-8B79-F03E4D131B9A}" destId="{C20BDA9B-3F8C-4721-9982-2544275A6963}" srcOrd="0" destOrd="0" presId="urn:microsoft.com/office/officeart/2005/8/layout/chart3"/>
    <dgm:cxn modelId="{4B108C4D-ECCF-4ABB-94CB-51FFB7794399}" srcId="{8124F200-5FB5-4B0D-A50F-C0CBE9BCA228}" destId="{7F98A0DE-3F5D-4774-85DC-56FB155E3640}" srcOrd="2" destOrd="0" parTransId="{0139C50C-9351-4E62-B594-D93F3E5935BB}" sibTransId="{00DF2566-8AA6-408C-8231-68E3FEBE647F}"/>
    <dgm:cxn modelId="{94C38178-B3EC-43D1-9490-B17C0D383B61}" srcId="{8124F200-5FB5-4B0D-A50F-C0CBE9BCA228}" destId="{AEBBA8FF-9096-4869-8B79-F03E4D131B9A}" srcOrd="4" destOrd="0" parTransId="{24379BA8-6EB4-4852-B4D9-CDC8E4EC8FEE}" sibTransId="{D7EEE5CE-7D4F-4FAC-9187-994CF37363C1}"/>
    <dgm:cxn modelId="{71C97297-BBD9-4CF3-BEB1-A79C5F47B6DE}" type="presOf" srcId="{032D6278-683A-499D-B31C-E85540956C31}" destId="{E6711048-C6C5-40E9-968A-492EB0A3ED01}" srcOrd="0" destOrd="0" presId="urn:microsoft.com/office/officeart/2005/8/layout/chart3"/>
    <dgm:cxn modelId="{B72DBDAD-F0D2-4E12-B0C8-9AE9085A50B7}" srcId="{8124F200-5FB5-4B0D-A50F-C0CBE9BCA228}" destId="{3964814C-2553-4ECD-8877-7DDD590CADA5}" srcOrd="3" destOrd="0" parTransId="{A1E5B522-E3AE-46E6-932F-865B59B4D4A3}" sibTransId="{8A80B036-3DB0-4789-BD78-0ECF23B1B0E1}"/>
    <dgm:cxn modelId="{37FD19B4-9C54-44EA-A5B5-192BBAEEC1B1}" type="presOf" srcId="{7F98A0DE-3F5D-4774-85DC-56FB155E3640}" destId="{E2B829FA-0F75-4652-8761-61494B077359}" srcOrd="1" destOrd="0" presId="urn:microsoft.com/office/officeart/2005/8/layout/chart3"/>
    <dgm:cxn modelId="{E3B9C2C3-4FFA-4BD6-B19B-CCAC62C0E8AE}" type="presOf" srcId="{3964814C-2553-4ECD-8877-7DDD590CADA5}" destId="{43F4A020-1BFC-4139-8E32-129AA68DB4EC}" srcOrd="0" destOrd="0" presId="urn:microsoft.com/office/officeart/2005/8/layout/chart3"/>
    <dgm:cxn modelId="{0D3414CF-44B3-45A5-9DB2-6CE7B52EE425}" type="presOf" srcId="{032D6278-683A-499D-B31C-E85540956C31}" destId="{DCBB537E-D138-4F89-B30A-1CDD2E6CDD3D}" srcOrd="1" destOrd="0" presId="urn:microsoft.com/office/officeart/2005/8/layout/chart3"/>
    <dgm:cxn modelId="{06AA70DF-5137-4366-9C40-E912AEEA3C53}" type="presOf" srcId="{66F47DC2-C14D-4E73-AC5C-0D162FBD6B1E}" destId="{0360FAD8-36F5-4EE9-B304-A1ED61E4AFF2}" srcOrd="0" destOrd="0" presId="urn:microsoft.com/office/officeart/2005/8/layout/chart3"/>
    <dgm:cxn modelId="{016F5EF7-5046-4FB7-AD49-2812D0CC7994}" type="presOf" srcId="{66F47DC2-C14D-4E73-AC5C-0D162FBD6B1E}" destId="{8B500863-5330-4A68-8606-D735DBD2541F}" srcOrd="1" destOrd="0" presId="urn:microsoft.com/office/officeart/2005/8/layout/chart3"/>
    <dgm:cxn modelId="{A2930B1D-ACBA-4768-9B8B-AD27F8A2A789}" type="presParOf" srcId="{3CB07237-8D4A-4661-9FF9-0B63CF1DB6EF}" destId="{E6711048-C6C5-40E9-968A-492EB0A3ED01}" srcOrd="0" destOrd="0" presId="urn:microsoft.com/office/officeart/2005/8/layout/chart3"/>
    <dgm:cxn modelId="{BDCD4221-7230-49EE-9A14-7457FA501E20}" type="presParOf" srcId="{3CB07237-8D4A-4661-9FF9-0B63CF1DB6EF}" destId="{DCBB537E-D138-4F89-B30A-1CDD2E6CDD3D}" srcOrd="1" destOrd="0" presId="urn:microsoft.com/office/officeart/2005/8/layout/chart3"/>
    <dgm:cxn modelId="{1D737F4F-5860-4B94-9A48-60A1BD506819}" type="presParOf" srcId="{3CB07237-8D4A-4661-9FF9-0B63CF1DB6EF}" destId="{0360FAD8-36F5-4EE9-B304-A1ED61E4AFF2}" srcOrd="2" destOrd="0" presId="urn:microsoft.com/office/officeart/2005/8/layout/chart3"/>
    <dgm:cxn modelId="{25FCB73E-451A-45DC-B90D-EF5267460412}" type="presParOf" srcId="{3CB07237-8D4A-4661-9FF9-0B63CF1DB6EF}" destId="{8B500863-5330-4A68-8606-D735DBD2541F}" srcOrd="3" destOrd="0" presId="urn:microsoft.com/office/officeart/2005/8/layout/chart3"/>
    <dgm:cxn modelId="{80A40717-39D9-4FED-AA3F-D59F6F6D8835}" type="presParOf" srcId="{3CB07237-8D4A-4661-9FF9-0B63CF1DB6EF}" destId="{736A52F6-F38B-40A0-89E1-889CCA86B4CA}" srcOrd="4" destOrd="0" presId="urn:microsoft.com/office/officeart/2005/8/layout/chart3"/>
    <dgm:cxn modelId="{D4724E73-7BD1-4423-82C0-DF2F828CBF87}" type="presParOf" srcId="{3CB07237-8D4A-4661-9FF9-0B63CF1DB6EF}" destId="{E2B829FA-0F75-4652-8761-61494B077359}" srcOrd="5" destOrd="0" presId="urn:microsoft.com/office/officeart/2005/8/layout/chart3"/>
    <dgm:cxn modelId="{C5D9745E-5D65-45D4-B623-140F02EB28B0}" type="presParOf" srcId="{3CB07237-8D4A-4661-9FF9-0B63CF1DB6EF}" destId="{43F4A020-1BFC-4139-8E32-129AA68DB4EC}" srcOrd="6" destOrd="0" presId="urn:microsoft.com/office/officeart/2005/8/layout/chart3"/>
    <dgm:cxn modelId="{E53BCD69-5A9C-425B-A79C-A0C7ED204FAC}" type="presParOf" srcId="{3CB07237-8D4A-4661-9FF9-0B63CF1DB6EF}" destId="{8ABDD978-D678-495A-8DB9-2C2A65740E58}" srcOrd="7" destOrd="0" presId="urn:microsoft.com/office/officeart/2005/8/layout/chart3"/>
    <dgm:cxn modelId="{2F539EE6-EF12-4181-8FCA-EA1594900220}" type="presParOf" srcId="{3CB07237-8D4A-4661-9FF9-0B63CF1DB6EF}" destId="{C20BDA9B-3F8C-4721-9982-2544275A6963}" srcOrd="8" destOrd="0" presId="urn:microsoft.com/office/officeart/2005/8/layout/chart3"/>
    <dgm:cxn modelId="{6E4DD27E-E300-48CD-9666-2E75644D2781}" type="presParOf" srcId="{3CB07237-8D4A-4661-9FF9-0B63CF1DB6EF}" destId="{7961CD5E-9BD4-4618-808F-30FED64D40BC}" srcOrd="9"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F31993-7440-48EA-A562-8AAC44C94358}" type="doc">
      <dgm:prSet loTypeId="urn:microsoft.com/office/officeart/2005/8/layout/hierarchy3" loCatId="hierarchy" qsTypeId="urn:microsoft.com/office/officeart/2005/8/quickstyle/simple1" qsCatId="simple" csTypeId="urn:microsoft.com/office/officeart/2005/8/colors/colorful4" csCatId="colorful"/>
      <dgm:spPr/>
      <dgm:t>
        <a:bodyPr/>
        <a:lstStyle/>
        <a:p>
          <a:endParaRPr lang="en-US"/>
        </a:p>
      </dgm:t>
    </dgm:pt>
    <dgm:pt modelId="{2144A6FE-3350-498C-8F33-AEA27ABA8903}">
      <dgm:prSet/>
      <dgm:spPr/>
      <dgm:t>
        <a:bodyPr/>
        <a:lstStyle/>
        <a:p>
          <a:r>
            <a:rPr lang="en-US" b="0" i="0"/>
            <a:t>Nástroj pro čtení typu</a:t>
          </a:r>
          <a:endParaRPr lang="en-US"/>
        </a:p>
      </dgm:t>
    </dgm:pt>
    <dgm:pt modelId="{F49D1056-4400-49FA-BB3F-307C9FC9C46D}" type="parTrans" cxnId="{585D0E0C-1B6C-4B37-B107-82E9A546A5BD}">
      <dgm:prSet/>
      <dgm:spPr/>
      <dgm:t>
        <a:bodyPr/>
        <a:lstStyle/>
        <a:p>
          <a:endParaRPr lang="en-US"/>
        </a:p>
      </dgm:t>
    </dgm:pt>
    <dgm:pt modelId="{91CD4E21-377B-456C-B6F6-9114E8E7AF4D}" type="sibTrans" cxnId="{585D0E0C-1B6C-4B37-B107-82E9A546A5BD}">
      <dgm:prSet/>
      <dgm:spPr/>
      <dgm:t>
        <a:bodyPr/>
        <a:lstStyle/>
        <a:p>
          <a:endParaRPr lang="en-US"/>
        </a:p>
      </dgm:t>
    </dgm:pt>
    <dgm:pt modelId="{6ED246D2-7CE5-4027-84B6-24EE6CD9BD57}">
      <dgm:prSet/>
      <dgm:spPr/>
      <dgm:t>
        <a:bodyPr/>
        <a:lstStyle/>
        <a:p>
          <a:r>
            <a:rPr lang="en-US" b="0" i="0"/>
            <a:t>ReadOnlySequence&lt;T&gt;</a:t>
          </a:r>
          <a:endParaRPr lang="en-US"/>
        </a:p>
      </dgm:t>
    </dgm:pt>
    <dgm:pt modelId="{8E53BB57-0915-4DCD-95AC-494C926677F0}" type="parTrans" cxnId="{762C0FEB-59FA-4884-A10D-5871383C8FC1}">
      <dgm:prSet/>
      <dgm:spPr/>
      <dgm:t>
        <a:bodyPr/>
        <a:lstStyle/>
        <a:p>
          <a:endParaRPr lang="en-US"/>
        </a:p>
      </dgm:t>
    </dgm:pt>
    <dgm:pt modelId="{908890DC-2470-44E7-B03D-382DA04B6747}" type="sibTrans" cxnId="{762C0FEB-59FA-4884-A10D-5871383C8FC1}">
      <dgm:prSet/>
      <dgm:spPr/>
      <dgm:t>
        <a:bodyPr/>
        <a:lstStyle/>
        <a:p>
          <a:endParaRPr lang="en-US"/>
        </a:p>
      </dgm:t>
    </dgm:pt>
    <dgm:pt modelId="{DB178D9E-C49B-4B50-8B77-02FCC87EF1EB}">
      <dgm:prSet/>
      <dgm:spPr/>
      <dgm:t>
        <a:bodyPr/>
        <a:lstStyle/>
        <a:p>
          <a:r>
            <a:rPr lang="en-US" b="0" i="0"/>
            <a:t>High performance</a:t>
          </a:r>
          <a:endParaRPr lang="en-US"/>
        </a:p>
      </dgm:t>
    </dgm:pt>
    <dgm:pt modelId="{C1E197A1-6D28-49DC-98E5-DA39D66BB543}" type="parTrans" cxnId="{F6167ED8-840F-4B05-8F67-1BB1632A5851}">
      <dgm:prSet/>
      <dgm:spPr/>
      <dgm:t>
        <a:bodyPr/>
        <a:lstStyle/>
        <a:p>
          <a:endParaRPr lang="en-US"/>
        </a:p>
      </dgm:t>
    </dgm:pt>
    <dgm:pt modelId="{9DD5B039-391B-40F5-A5A1-2154B9B303F7}" type="sibTrans" cxnId="{F6167ED8-840F-4B05-8F67-1BB1632A5851}">
      <dgm:prSet/>
      <dgm:spPr/>
      <dgm:t>
        <a:bodyPr/>
        <a:lstStyle/>
        <a:p>
          <a:endParaRPr lang="en-US"/>
        </a:p>
      </dgm:t>
    </dgm:pt>
    <dgm:pt modelId="{C69D437E-EEEC-4F24-BFC0-FAE387C5AD2D}">
      <dgm:prSet/>
      <dgm:spPr/>
      <dgm:t>
        <a:bodyPr/>
        <a:lstStyle/>
        <a:p>
          <a:r>
            <a:rPr lang="en-US" b="0" i="0"/>
            <a:t>Low allocating</a:t>
          </a:r>
          <a:endParaRPr lang="en-US"/>
        </a:p>
      </dgm:t>
    </dgm:pt>
    <dgm:pt modelId="{7856FC3B-DEF6-4B2D-9EE2-ECCC0D624B7E}" type="parTrans" cxnId="{2D0621D3-4D58-4EB6-BC87-1A90CB6DA792}">
      <dgm:prSet/>
      <dgm:spPr/>
      <dgm:t>
        <a:bodyPr/>
        <a:lstStyle/>
        <a:p>
          <a:endParaRPr lang="en-US"/>
        </a:p>
      </dgm:t>
    </dgm:pt>
    <dgm:pt modelId="{EC89AA0C-884F-4973-978C-DEC35D62BA31}" type="sibTrans" cxnId="{2D0621D3-4D58-4EB6-BC87-1A90CB6DA792}">
      <dgm:prSet/>
      <dgm:spPr/>
      <dgm:t>
        <a:bodyPr/>
        <a:lstStyle/>
        <a:p>
          <a:endParaRPr lang="en-US"/>
        </a:p>
      </dgm:t>
    </dgm:pt>
    <dgm:pt modelId="{1C0A57CD-2B31-4B64-B42B-EE8201CDE6B5}" type="pres">
      <dgm:prSet presAssocID="{DCF31993-7440-48EA-A562-8AAC44C94358}" presName="diagram" presStyleCnt="0">
        <dgm:presLayoutVars>
          <dgm:chPref val="1"/>
          <dgm:dir/>
          <dgm:animOne val="branch"/>
          <dgm:animLvl val="lvl"/>
          <dgm:resizeHandles/>
        </dgm:presLayoutVars>
      </dgm:prSet>
      <dgm:spPr/>
    </dgm:pt>
    <dgm:pt modelId="{A8471C7F-A16F-4791-AA57-61EAC945A5CD}" type="pres">
      <dgm:prSet presAssocID="{2144A6FE-3350-498C-8F33-AEA27ABA8903}" presName="root" presStyleCnt="0"/>
      <dgm:spPr/>
    </dgm:pt>
    <dgm:pt modelId="{FE3E9AD9-D6E4-45B5-97DE-0CCC156779CF}" type="pres">
      <dgm:prSet presAssocID="{2144A6FE-3350-498C-8F33-AEA27ABA8903}" presName="rootComposite" presStyleCnt="0"/>
      <dgm:spPr/>
    </dgm:pt>
    <dgm:pt modelId="{4D6C99A2-60C0-46DA-ADDC-E2EBEFF510B1}" type="pres">
      <dgm:prSet presAssocID="{2144A6FE-3350-498C-8F33-AEA27ABA8903}" presName="rootText" presStyleLbl="node1" presStyleIdx="0" presStyleCnt="3"/>
      <dgm:spPr/>
    </dgm:pt>
    <dgm:pt modelId="{6B9FF10C-8770-4FA6-94C8-65D3920499CC}" type="pres">
      <dgm:prSet presAssocID="{2144A6FE-3350-498C-8F33-AEA27ABA8903}" presName="rootConnector" presStyleLbl="node1" presStyleIdx="0" presStyleCnt="3"/>
      <dgm:spPr/>
    </dgm:pt>
    <dgm:pt modelId="{54167E23-E1B6-4B3B-9185-9E16844211B9}" type="pres">
      <dgm:prSet presAssocID="{2144A6FE-3350-498C-8F33-AEA27ABA8903}" presName="childShape" presStyleCnt="0"/>
      <dgm:spPr/>
    </dgm:pt>
    <dgm:pt modelId="{FB9CEC72-5C8A-4247-B077-1E8571502703}" type="pres">
      <dgm:prSet presAssocID="{8E53BB57-0915-4DCD-95AC-494C926677F0}" presName="Name13" presStyleLbl="parChTrans1D2" presStyleIdx="0" presStyleCnt="1"/>
      <dgm:spPr/>
    </dgm:pt>
    <dgm:pt modelId="{C8D98515-CFA0-44CA-8017-2684EA4A71BF}" type="pres">
      <dgm:prSet presAssocID="{6ED246D2-7CE5-4027-84B6-24EE6CD9BD57}" presName="childText" presStyleLbl="bgAcc1" presStyleIdx="0" presStyleCnt="1">
        <dgm:presLayoutVars>
          <dgm:bulletEnabled val="1"/>
        </dgm:presLayoutVars>
      </dgm:prSet>
      <dgm:spPr/>
    </dgm:pt>
    <dgm:pt modelId="{65849E92-A4A1-4DC7-BF3A-E1A0270D0763}" type="pres">
      <dgm:prSet presAssocID="{DB178D9E-C49B-4B50-8B77-02FCC87EF1EB}" presName="root" presStyleCnt="0"/>
      <dgm:spPr/>
    </dgm:pt>
    <dgm:pt modelId="{4F2F72A2-DE96-4C41-A43E-190609D51ACC}" type="pres">
      <dgm:prSet presAssocID="{DB178D9E-C49B-4B50-8B77-02FCC87EF1EB}" presName="rootComposite" presStyleCnt="0"/>
      <dgm:spPr/>
    </dgm:pt>
    <dgm:pt modelId="{115BE1EA-7C90-4B98-8832-FEC022D9555D}" type="pres">
      <dgm:prSet presAssocID="{DB178D9E-C49B-4B50-8B77-02FCC87EF1EB}" presName="rootText" presStyleLbl="node1" presStyleIdx="1" presStyleCnt="3"/>
      <dgm:spPr/>
    </dgm:pt>
    <dgm:pt modelId="{7E58E726-DABF-441A-8FD1-B9B234D2B31F}" type="pres">
      <dgm:prSet presAssocID="{DB178D9E-C49B-4B50-8B77-02FCC87EF1EB}" presName="rootConnector" presStyleLbl="node1" presStyleIdx="1" presStyleCnt="3"/>
      <dgm:spPr/>
    </dgm:pt>
    <dgm:pt modelId="{48565CA2-3CBE-4B1D-8371-00E440A685B2}" type="pres">
      <dgm:prSet presAssocID="{DB178D9E-C49B-4B50-8B77-02FCC87EF1EB}" presName="childShape" presStyleCnt="0"/>
      <dgm:spPr/>
    </dgm:pt>
    <dgm:pt modelId="{45B8076C-1E82-44BC-95B2-EA9DC5B737BE}" type="pres">
      <dgm:prSet presAssocID="{C69D437E-EEEC-4F24-BFC0-FAE387C5AD2D}" presName="root" presStyleCnt="0"/>
      <dgm:spPr/>
    </dgm:pt>
    <dgm:pt modelId="{DF098F9E-E8ED-476F-8FD4-127F54EEADDD}" type="pres">
      <dgm:prSet presAssocID="{C69D437E-EEEC-4F24-BFC0-FAE387C5AD2D}" presName="rootComposite" presStyleCnt="0"/>
      <dgm:spPr/>
    </dgm:pt>
    <dgm:pt modelId="{47953491-FC57-447B-A0AA-71C561A734AC}" type="pres">
      <dgm:prSet presAssocID="{C69D437E-EEEC-4F24-BFC0-FAE387C5AD2D}" presName="rootText" presStyleLbl="node1" presStyleIdx="2" presStyleCnt="3"/>
      <dgm:spPr/>
    </dgm:pt>
    <dgm:pt modelId="{0D83AF7E-1FBE-406E-93BE-E6983E30886F}" type="pres">
      <dgm:prSet presAssocID="{C69D437E-EEEC-4F24-BFC0-FAE387C5AD2D}" presName="rootConnector" presStyleLbl="node1" presStyleIdx="2" presStyleCnt="3"/>
      <dgm:spPr/>
    </dgm:pt>
    <dgm:pt modelId="{72B0403C-3763-496C-BC6B-CBCFA0E15421}" type="pres">
      <dgm:prSet presAssocID="{C69D437E-EEEC-4F24-BFC0-FAE387C5AD2D}" presName="childShape" presStyleCnt="0"/>
      <dgm:spPr/>
    </dgm:pt>
  </dgm:ptLst>
  <dgm:cxnLst>
    <dgm:cxn modelId="{ED6F750B-5F33-4104-A0B4-2545B3F0FBF8}" type="presOf" srcId="{6ED246D2-7CE5-4027-84B6-24EE6CD9BD57}" destId="{C8D98515-CFA0-44CA-8017-2684EA4A71BF}" srcOrd="0" destOrd="0" presId="urn:microsoft.com/office/officeart/2005/8/layout/hierarchy3"/>
    <dgm:cxn modelId="{585D0E0C-1B6C-4B37-B107-82E9A546A5BD}" srcId="{DCF31993-7440-48EA-A562-8AAC44C94358}" destId="{2144A6FE-3350-498C-8F33-AEA27ABA8903}" srcOrd="0" destOrd="0" parTransId="{F49D1056-4400-49FA-BB3F-307C9FC9C46D}" sibTransId="{91CD4E21-377B-456C-B6F6-9114E8E7AF4D}"/>
    <dgm:cxn modelId="{ED809B13-170E-44D5-933B-8E41EF9C5700}" type="presOf" srcId="{2144A6FE-3350-498C-8F33-AEA27ABA8903}" destId="{6B9FF10C-8770-4FA6-94C8-65D3920499CC}" srcOrd="1" destOrd="0" presId="urn:microsoft.com/office/officeart/2005/8/layout/hierarchy3"/>
    <dgm:cxn modelId="{FF29A91A-2F09-44F4-A05B-6331C4C69992}" type="presOf" srcId="{DB178D9E-C49B-4B50-8B77-02FCC87EF1EB}" destId="{7E58E726-DABF-441A-8FD1-B9B234D2B31F}" srcOrd="1" destOrd="0" presId="urn:microsoft.com/office/officeart/2005/8/layout/hierarchy3"/>
    <dgm:cxn modelId="{1587E741-DBF3-4EA0-8641-F2DDFF2DD2F9}" type="presOf" srcId="{2144A6FE-3350-498C-8F33-AEA27ABA8903}" destId="{4D6C99A2-60C0-46DA-ADDC-E2EBEFF510B1}" srcOrd="0" destOrd="0" presId="urn:microsoft.com/office/officeart/2005/8/layout/hierarchy3"/>
    <dgm:cxn modelId="{06EF5849-116E-4A21-A2E5-2AA7D48343A5}" type="presOf" srcId="{C69D437E-EEEC-4F24-BFC0-FAE387C5AD2D}" destId="{0D83AF7E-1FBE-406E-93BE-E6983E30886F}" srcOrd="1" destOrd="0" presId="urn:microsoft.com/office/officeart/2005/8/layout/hierarchy3"/>
    <dgm:cxn modelId="{7BE28257-717B-4016-96F0-F72D4D8276D4}" type="presOf" srcId="{C69D437E-EEEC-4F24-BFC0-FAE387C5AD2D}" destId="{47953491-FC57-447B-A0AA-71C561A734AC}" srcOrd="0" destOrd="0" presId="urn:microsoft.com/office/officeart/2005/8/layout/hierarchy3"/>
    <dgm:cxn modelId="{41830ABA-3479-4674-AA0C-53E4DFF4B44C}" type="presOf" srcId="{DB178D9E-C49B-4B50-8B77-02FCC87EF1EB}" destId="{115BE1EA-7C90-4B98-8832-FEC022D9555D}" srcOrd="0" destOrd="0" presId="urn:microsoft.com/office/officeart/2005/8/layout/hierarchy3"/>
    <dgm:cxn modelId="{2D0621D3-4D58-4EB6-BC87-1A90CB6DA792}" srcId="{DCF31993-7440-48EA-A562-8AAC44C94358}" destId="{C69D437E-EEEC-4F24-BFC0-FAE387C5AD2D}" srcOrd="2" destOrd="0" parTransId="{7856FC3B-DEF6-4B2D-9EE2-ECCC0D624B7E}" sibTransId="{EC89AA0C-884F-4973-978C-DEC35D62BA31}"/>
    <dgm:cxn modelId="{F6167ED8-840F-4B05-8F67-1BB1632A5851}" srcId="{DCF31993-7440-48EA-A562-8AAC44C94358}" destId="{DB178D9E-C49B-4B50-8B77-02FCC87EF1EB}" srcOrd="1" destOrd="0" parTransId="{C1E197A1-6D28-49DC-98E5-DA39D66BB543}" sibTransId="{9DD5B039-391B-40F5-A5A1-2154B9B303F7}"/>
    <dgm:cxn modelId="{6C5AC6E3-7C70-47EA-81EE-B4A545C01C29}" type="presOf" srcId="{DCF31993-7440-48EA-A562-8AAC44C94358}" destId="{1C0A57CD-2B31-4B64-B42B-EE8201CDE6B5}" srcOrd="0" destOrd="0" presId="urn:microsoft.com/office/officeart/2005/8/layout/hierarchy3"/>
    <dgm:cxn modelId="{762C0FEB-59FA-4884-A10D-5871383C8FC1}" srcId="{2144A6FE-3350-498C-8F33-AEA27ABA8903}" destId="{6ED246D2-7CE5-4027-84B6-24EE6CD9BD57}" srcOrd="0" destOrd="0" parTransId="{8E53BB57-0915-4DCD-95AC-494C926677F0}" sibTransId="{908890DC-2470-44E7-B03D-382DA04B6747}"/>
    <dgm:cxn modelId="{7ED2D3F1-6730-4FA9-ACA1-DB15D05C8A22}" type="presOf" srcId="{8E53BB57-0915-4DCD-95AC-494C926677F0}" destId="{FB9CEC72-5C8A-4247-B077-1E8571502703}" srcOrd="0" destOrd="0" presId="urn:microsoft.com/office/officeart/2005/8/layout/hierarchy3"/>
    <dgm:cxn modelId="{0F79CB31-58AC-425F-90DD-64FED7EF40BF}" type="presParOf" srcId="{1C0A57CD-2B31-4B64-B42B-EE8201CDE6B5}" destId="{A8471C7F-A16F-4791-AA57-61EAC945A5CD}" srcOrd="0" destOrd="0" presId="urn:microsoft.com/office/officeart/2005/8/layout/hierarchy3"/>
    <dgm:cxn modelId="{F1A784ED-57EA-43CF-BA57-CF53714DFDCC}" type="presParOf" srcId="{A8471C7F-A16F-4791-AA57-61EAC945A5CD}" destId="{FE3E9AD9-D6E4-45B5-97DE-0CCC156779CF}" srcOrd="0" destOrd="0" presId="urn:microsoft.com/office/officeart/2005/8/layout/hierarchy3"/>
    <dgm:cxn modelId="{4FC5D2BD-B635-4AC3-BD2B-A37F09E03F23}" type="presParOf" srcId="{FE3E9AD9-D6E4-45B5-97DE-0CCC156779CF}" destId="{4D6C99A2-60C0-46DA-ADDC-E2EBEFF510B1}" srcOrd="0" destOrd="0" presId="urn:microsoft.com/office/officeart/2005/8/layout/hierarchy3"/>
    <dgm:cxn modelId="{410F775B-952D-4C9E-8579-542EE9E33B41}" type="presParOf" srcId="{FE3E9AD9-D6E4-45B5-97DE-0CCC156779CF}" destId="{6B9FF10C-8770-4FA6-94C8-65D3920499CC}" srcOrd="1" destOrd="0" presId="urn:microsoft.com/office/officeart/2005/8/layout/hierarchy3"/>
    <dgm:cxn modelId="{00C313F1-38BA-4E4D-8252-35AE60228634}" type="presParOf" srcId="{A8471C7F-A16F-4791-AA57-61EAC945A5CD}" destId="{54167E23-E1B6-4B3B-9185-9E16844211B9}" srcOrd="1" destOrd="0" presId="urn:microsoft.com/office/officeart/2005/8/layout/hierarchy3"/>
    <dgm:cxn modelId="{CA6D9805-1A49-4594-8DA1-9C36A48BCD61}" type="presParOf" srcId="{54167E23-E1B6-4B3B-9185-9E16844211B9}" destId="{FB9CEC72-5C8A-4247-B077-1E8571502703}" srcOrd="0" destOrd="0" presId="urn:microsoft.com/office/officeart/2005/8/layout/hierarchy3"/>
    <dgm:cxn modelId="{1EB918FC-EFF3-4606-B94C-47F69D956648}" type="presParOf" srcId="{54167E23-E1B6-4B3B-9185-9E16844211B9}" destId="{C8D98515-CFA0-44CA-8017-2684EA4A71BF}" srcOrd="1" destOrd="0" presId="urn:microsoft.com/office/officeart/2005/8/layout/hierarchy3"/>
    <dgm:cxn modelId="{30665E6B-A602-4FE4-818F-0C125413C49A}" type="presParOf" srcId="{1C0A57CD-2B31-4B64-B42B-EE8201CDE6B5}" destId="{65849E92-A4A1-4DC7-BF3A-E1A0270D0763}" srcOrd="1" destOrd="0" presId="urn:microsoft.com/office/officeart/2005/8/layout/hierarchy3"/>
    <dgm:cxn modelId="{F1AB4BEF-4A57-422B-B7C6-7F1A3A9290F4}" type="presParOf" srcId="{65849E92-A4A1-4DC7-BF3A-E1A0270D0763}" destId="{4F2F72A2-DE96-4C41-A43E-190609D51ACC}" srcOrd="0" destOrd="0" presId="urn:microsoft.com/office/officeart/2005/8/layout/hierarchy3"/>
    <dgm:cxn modelId="{2D938902-3AF1-4E11-B6ED-AA5C2CA80B16}" type="presParOf" srcId="{4F2F72A2-DE96-4C41-A43E-190609D51ACC}" destId="{115BE1EA-7C90-4B98-8832-FEC022D9555D}" srcOrd="0" destOrd="0" presId="urn:microsoft.com/office/officeart/2005/8/layout/hierarchy3"/>
    <dgm:cxn modelId="{AEE0F107-1F6F-4BA8-80B5-10A690FC2AFA}" type="presParOf" srcId="{4F2F72A2-DE96-4C41-A43E-190609D51ACC}" destId="{7E58E726-DABF-441A-8FD1-B9B234D2B31F}" srcOrd="1" destOrd="0" presId="urn:microsoft.com/office/officeart/2005/8/layout/hierarchy3"/>
    <dgm:cxn modelId="{6E4018F7-3FF0-4D9D-8D2E-C31F4231F40E}" type="presParOf" srcId="{65849E92-A4A1-4DC7-BF3A-E1A0270D0763}" destId="{48565CA2-3CBE-4B1D-8371-00E440A685B2}" srcOrd="1" destOrd="0" presId="urn:microsoft.com/office/officeart/2005/8/layout/hierarchy3"/>
    <dgm:cxn modelId="{56199322-4B3C-4411-8D7C-D95BBE6DF703}" type="presParOf" srcId="{1C0A57CD-2B31-4B64-B42B-EE8201CDE6B5}" destId="{45B8076C-1E82-44BC-95B2-EA9DC5B737BE}" srcOrd="2" destOrd="0" presId="urn:microsoft.com/office/officeart/2005/8/layout/hierarchy3"/>
    <dgm:cxn modelId="{CACE5CD9-0418-4C7B-B924-B1D884E1E61F}" type="presParOf" srcId="{45B8076C-1E82-44BC-95B2-EA9DC5B737BE}" destId="{DF098F9E-E8ED-476F-8FD4-127F54EEADDD}" srcOrd="0" destOrd="0" presId="urn:microsoft.com/office/officeart/2005/8/layout/hierarchy3"/>
    <dgm:cxn modelId="{CEAB11BA-77EE-41E9-ADC4-DDA6F3D9953D}" type="presParOf" srcId="{DF098F9E-E8ED-476F-8FD4-127F54EEADDD}" destId="{47953491-FC57-447B-A0AA-71C561A734AC}" srcOrd="0" destOrd="0" presId="urn:microsoft.com/office/officeart/2005/8/layout/hierarchy3"/>
    <dgm:cxn modelId="{01BB8FE0-5CAF-4B04-A051-6845D47AC061}" type="presParOf" srcId="{DF098F9E-E8ED-476F-8FD4-127F54EEADDD}" destId="{0D83AF7E-1FBE-406E-93BE-E6983E30886F}" srcOrd="1" destOrd="0" presId="urn:microsoft.com/office/officeart/2005/8/layout/hierarchy3"/>
    <dgm:cxn modelId="{91BCE298-9C18-4465-9F1C-068E035164FC}" type="presParOf" srcId="{45B8076C-1E82-44BC-95B2-EA9DC5B737BE}" destId="{72B0403C-3763-496C-BC6B-CBCFA0E15421}"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A6BB40-40EF-430C-95A4-C14370B9300C}"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814F971B-6832-4801-A520-FB295265BE51}">
      <dgm:prSet/>
      <dgm:spPr/>
      <dgm:t>
        <a:bodyPr/>
        <a:lstStyle/>
        <a:p>
          <a:r>
            <a:rPr lang="cs-CZ" b="0" i="0" dirty="0" err="1"/>
            <a:t>Nuget</a:t>
          </a:r>
          <a:r>
            <a:rPr lang="en-US" b="0" i="0" dirty="0"/>
            <a:t> </a:t>
          </a:r>
          <a:r>
            <a:rPr lang="cs-CZ" b="0" i="0" dirty="0" err="1"/>
            <a:t>Package</a:t>
          </a:r>
          <a:endParaRPr lang="en-US" dirty="0"/>
        </a:p>
      </dgm:t>
    </dgm:pt>
    <dgm:pt modelId="{72B59973-5D76-444D-904F-D87A4032D0C3}" type="parTrans" cxnId="{FB7FE620-CE8E-4E17-813C-E24EEC0B1D04}">
      <dgm:prSet/>
      <dgm:spPr/>
      <dgm:t>
        <a:bodyPr/>
        <a:lstStyle/>
        <a:p>
          <a:endParaRPr lang="en-US"/>
        </a:p>
      </dgm:t>
    </dgm:pt>
    <dgm:pt modelId="{7DF98B0D-254D-43C8-8136-5ECD615EA4EB}" type="sibTrans" cxnId="{FB7FE620-CE8E-4E17-813C-E24EEC0B1D04}">
      <dgm:prSet/>
      <dgm:spPr/>
      <dgm:t>
        <a:bodyPr/>
        <a:lstStyle/>
        <a:p>
          <a:endParaRPr lang="en-US"/>
        </a:p>
      </dgm:t>
    </dgm:pt>
    <dgm:pt modelId="{B5615D80-E8D1-441D-AE87-641BFDFB6100}">
      <dgm:prSet/>
      <dgm:spPr/>
      <dgm:t>
        <a:bodyPr/>
        <a:lstStyle/>
        <a:p>
          <a:r>
            <a:rPr lang="cs-CZ" b="0" i="0" dirty="0" err="1"/>
            <a:t>Newtonsoft‘s</a:t>
          </a:r>
          <a:r>
            <a:rPr lang="cs-CZ" b="0" i="0" dirty="0"/>
            <a:t> json.NET</a:t>
          </a:r>
          <a:endParaRPr lang="en-US" dirty="0"/>
        </a:p>
      </dgm:t>
    </dgm:pt>
    <dgm:pt modelId="{2E63711A-58F9-442C-B851-6F5933043539}" type="parTrans" cxnId="{A212E8D5-6A2E-46DF-9F95-96AC163E2069}">
      <dgm:prSet/>
      <dgm:spPr/>
      <dgm:t>
        <a:bodyPr/>
        <a:lstStyle/>
        <a:p>
          <a:endParaRPr lang="en-US"/>
        </a:p>
      </dgm:t>
    </dgm:pt>
    <dgm:pt modelId="{BB927C9D-83D8-46A9-B486-F420A92E9220}" type="sibTrans" cxnId="{A212E8D5-6A2E-46DF-9F95-96AC163E2069}">
      <dgm:prSet/>
      <dgm:spPr/>
      <dgm:t>
        <a:bodyPr/>
        <a:lstStyle/>
        <a:p>
          <a:endParaRPr lang="en-US"/>
        </a:p>
      </dgm:t>
    </dgm:pt>
    <dgm:pt modelId="{9E111DC3-EC62-4B61-9015-18945B5C68A9}">
      <dgm:prSet/>
      <dgm:spPr/>
      <dgm:t>
        <a:bodyPr/>
        <a:lstStyle/>
        <a:p>
          <a:r>
            <a:rPr lang="cs-CZ" b="0" i="0"/>
            <a:t>Runtime</a:t>
          </a:r>
          <a:endParaRPr lang="en-US"/>
        </a:p>
      </dgm:t>
    </dgm:pt>
    <dgm:pt modelId="{9DF86BCA-2819-4920-B2C6-700C9FDB8AC4}" type="parTrans" cxnId="{0FD23ACE-1B8D-4D2D-89E3-29255BB5AB8A}">
      <dgm:prSet/>
      <dgm:spPr/>
      <dgm:t>
        <a:bodyPr/>
        <a:lstStyle/>
        <a:p>
          <a:endParaRPr lang="en-US"/>
        </a:p>
      </dgm:t>
    </dgm:pt>
    <dgm:pt modelId="{0835C355-908E-4D5D-9C2D-5EE7A02F91FE}" type="sibTrans" cxnId="{0FD23ACE-1B8D-4D2D-89E3-29255BB5AB8A}">
      <dgm:prSet/>
      <dgm:spPr/>
      <dgm:t>
        <a:bodyPr/>
        <a:lstStyle/>
        <a:p>
          <a:endParaRPr lang="en-US"/>
        </a:p>
      </dgm:t>
    </dgm:pt>
    <dgm:pt modelId="{70004F40-C088-4BD7-951F-A7759625143E}">
      <dgm:prSet/>
      <dgm:spPr/>
      <dgm:t>
        <a:bodyPr/>
        <a:lstStyle/>
        <a:p>
          <a:r>
            <a:rPr lang="cs-CZ" b="0" i="0"/>
            <a:t>.NET CORE</a:t>
          </a:r>
          <a:endParaRPr lang="en-US"/>
        </a:p>
      </dgm:t>
    </dgm:pt>
    <dgm:pt modelId="{28B0FFCB-7954-452D-BB36-4BB1FB51B487}" type="parTrans" cxnId="{4C9BF49C-B35C-476D-B92A-707B9EA2EFF8}">
      <dgm:prSet/>
      <dgm:spPr/>
      <dgm:t>
        <a:bodyPr/>
        <a:lstStyle/>
        <a:p>
          <a:endParaRPr lang="en-US"/>
        </a:p>
      </dgm:t>
    </dgm:pt>
    <dgm:pt modelId="{DF5D16DF-F24F-4AFA-820E-92C1606B0482}" type="sibTrans" cxnId="{4C9BF49C-B35C-476D-B92A-707B9EA2EFF8}">
      <dgm:prSet/>
      <dgm:spPr/>
      <dgm:t>
        <a:bodyPr/>
        <a:lstStyle/>
        <a:p>
          <a:endParaRPr lang="en-US"/>
        </a:p>
      </dgm:t>
    </dgm:pt>
    <dgm:pt modelId="{9BFDFD09-5B2D-4030-8BC7-79C98E9BA26C}">
      <dgm:prSet/>
      <dgm:spPr/>
      <dgm:t>
        <a:bodyPr/>
        <a:lstStyle/>
        <a:p>
          <a:r>
            <a:rPr lang="cs-CZ" b="0" i="0" dirty="0"/>
            <a:t>Nekompatibilní</a:t>
          </a:r>
          <a:endParaRPr lang="en-US" dirty="0"/>
        </a:p>
      </dgm:t>
    </dgm:pt>
    <dgm:pt modelId="{9C0C3251-C199-435C-910E-45E2D6AA4114}" type="parTrans" cxnId="{6076386F-E4DA-4047-82DD-FC12D3E90D5E}">
      <dgm:prSet/>
      <dgm:spPr/>
      <dgm:t>
        <a:bodyPr/>
        <a:lstStyle/>
        <a:p>
          <a:endParaRPr lang="en-US"/>
        </a:p>
      </dgm:t>
    </dgm:pt>
    <dgm:pt modelId="{49769ACC-D47E-492E-B339-7FBB7409D56D}" type="sibTrans" cxnId="{6076386F-E4DA-4047-82DD-FC12D3E90D5E}">
      <dgm:prSet/>
      <dgm:spPr/>
      <dgm:t>
        <a:bodyPr/>
        <a:lstStyle/>
        <a:p>
          <a:endParaRPr lang="en-US"/>
        </a:p>
      </dgm:t>
    </dgm:pt>
    <dgm:pt modelId="{CED76B74-6543-4EF7-9708-609542AC8D01}">
      <dgm:prSet/>
      <dgm:spPr/>
      <dgm:t>
        <a:bodyPr/>
        <a:lstStyle/>
        <a:p>
          <a:r>
            <a:rPr lang="en-US" b="0" i="0" dirty="0"/>
            <a:t>.</a:t>
          </a:r>
          <a:r>
            <a:rPr lang="cs-CZ" b="0" i="0" dirty="0"/>
            <a:t>Net Framework</a:t>
          </a:r>
          <a:endParaRPr lang="en-US" dirty="0"/>
        </a:p>
      </dgm:t>
    </dgm:pt>
    <dgm:pt modelId="{40EC578B-0852-469C-A9B4-40B9E8E918EC}" type="parTrans" cxnId="{5A6496EB-9DEC-4E63-8C34-A7128FDF5E49}">
      <dgm:prSet/>
      <dgm:spPr/>
      <dgm:t>
        <a:bodyPr/>
        <a:lstStyle/>
        <a:p>
          <a:endParaRPr lang="en-US"/>
        </a:p>
      </dgm:t>
    </dgm:pt>
    <dgm:pt modelId="{574710A6-6487-476C-B462-42CDD41A43FC}" type="sibTrans" cxnId="{5A6496EB-9DEC-4E63-8C34-A7128FDF5E49}">
      <dgm:prSet/>
      <dgm:spPr/>
      <dgm:t>
        <a:bodyPr/>
        <a:lstStyle/>
        <a:p>
          <a:endParaRPr lang="en-US"/>
        </a:p>
      </dgm:t>
    </dgm:pt>
    <dgm:pt modelId="{DEF1546D-38A3-4F65-814D-1E6E1C29C01A}">
      <dgm:prSet/>
      <dgm:spPr/>
      <dgm:t>
        <a:bodyPr/>
        <a:lstStyle/>
        <a:p>
          <a:r>
            <a:rPr lang="en-US" dirty="0"/>
            <a:t>Entity Framework Core</a:t>
          </a:r>
        </a:p>
      </dgm:t>
    </dgm:pt>
    <dgm:pt modelId="{84AF35C8-B1C3-4C3A-ABCE-77C0C0121C8E}" type="parTrans" cxnId="{7E7E87F3-FBE7-4977-B69E-7814CEEA321A}">
      <dgm:prSet/>
      <dgm:spPr/>
      <dgm:t>
        <a:bodyPr/>
        <a:lstStyle/>
        <a:p>
          <a:endParaRPr lang="en-US"/>
        </a:p>
      </dgm:t>
    </dgm:pt>
    <dgm:pt modelId="{C0521FD4-70BA-46A2-8675-9C0CAAA73700}" type="sibTrans" cxnId="{7E7E87F3-FBE7-4977-B69E-7814CEEA321A}">
      <dgm:prSet/>
      <dgm:spPr/>
      <dgm:t>
        <a:bodyPr/>
        <a:lstStyle/>
        <a:p>
          <a:endParaRPr lang="en-US"/>
        </a:p>
      </dgm:t>
    </dgm:pt>
    <dgm:pt modelId="{BA710A1C-98E7-4418-8AF4-1D5F51A6F073}" type="pres">
      <dgm:prSet presAssocID="{99A6BB40-40EF-430C-95A4-C14370B9300C}" presName="linear" presStyleCnt="0">
        <dgm:presLayoutVars>
          <dgm:dir/>
          <dgm:animLvl val="lvl"/>
          <dgm:resizeHandles val="exact"/>
        </dgm:presLayoutVars>
      </dgm:prSet>
      <dgm:spPr/>
    </dgm:pt>
    <dgm:pt modelId="{F0A520D8-3189-4722-9398-7F616A4CC8FD}" type="pres">
      <dgm:prSet presAssocID="{814F971B-6832-4801-A520-FB295265BE51}" presName="parentLin" presStyleCnt="0"/>
      <dgm:spPr/>
    </dgm:pt>
    <dgm:pt modelId="{CF36AE8B-41A3-4818-8376-1918584D18E2}" type="pres">
      <dgm:prSet presAssocID="{814F971B-6832-4801-A520-FB295265BE51}" presName="parentLeftMargin" presStyleLbl="node1" presStyleIdx="0" presStyleCnt="3"/>
      <dgm:spPr/>
    </dgm:pt>
    <dgm:pt modelId="{6BF5AAB9-2BE5-484D-9E3F-C7A0B363137C}" type="pres">
      <dgm:prSet presAssocID="{814F971B-6832-4801-A520-FB295265BE51}" presName="parentText" presStyleLbl="node1" presStyleIdx="0" presStyleCnt="3">
        <dgm:presLayoutVars>
          <dgm:chMax val="0"/>
          <dgm:bulletEnabled val="1"/>
        </dgm:presLayoutVars>
      </dgm:prSet>
      <dgm:spPr/>
    </dgm:pt>
    <dgm:pt modelId="{42296C29-CAC2-4F77-AB45-5B4C16E92A1C}" type="pres">
      <dgm:prSet presAssocID="{814F971B-6832-4801-A520-FB295265BE51}" presName="negativeSpace" presStyleCnt="0"/>
      <dgm:spPr/>
    </dgm:pt>
    <dgm:pt modelId="{6F34FD7A-E624-4CB8-89D0-C13ECFEA2166}" type="pres">
      <dgm:prSet presAssocID="{814F971B-6832-4801-A520-FB295265BE51}" presName="childText" presStyleLbl="conFgAcc1" presStyleIdx="0" presStyleCnt="3">
        <dgm:presLayoutVars>
          <dgm:bulletEnabled val="1"/>
        </dgm:presLayoutVars>
      </dgm:prSet>
      <dgm:spPr/>
    </dgm:pt>
    <dgm:pt modelId="{5F6474FE-8D22-404F-86CD-24668D8C6AA1}" type="pres">
      <dgm:prSet presAssocID="{7DF98B0D-254D-43C8-8136-5ECD615EA4EB}" presName="spaceBetweenRectangles" presStyleCnt="0"/>
      <dgm:spPr/>
    </dgm:pt>
    <dgm:pt modelId="{5307707A-7B98-430A-9A23-DBE377BAF7C2}" type="pres">
      <dgm:prSet presAssocID="{9E111DC3-EC62-4B61-9015-18945B5C68A9}" presName="parentLin" presStyleCnt="0"/>
      <dgm:spPr/>
    </dgm:pt>
    <dgm:pt modelId="{27EE780D-3A1D-4598-9FE8-83F5CE2854A0}" type="pres">
      <dgm:prSet presAssocID="{9E111DC3-EC62-4B61-9015-18945B5C68A9}" presName="parentLeftMargin" presStyleLbl="node1" presStyleIdx="0" presStyleCnt="3"/>
      <dgm:spPr/>
    </dgm:pt>
    <dgm:pt modelId="{AC176E8B-FAF1-4A57-9FF8-FB9F1B1EABC6}" type="pres">
      <dgm:prSet presAssocID="{9E111DC3-EC62-4B61-9015-18945B5C68A9}" presName="parentText" presStyleLbl="node1" presStyleIdx="1" presStyleCnt="3">
        <dgm:presLayoutVars>
          <dgm:chMax val="0"/>
          <dgm:bulletEnabled val="1"/>
        </dgm:presLayoutVars>
      </dgm:prSet>
      <dgm:spPr/>
    </dgm:pt>
    <dgm:pt modelId="{6B66BE70-6231-4098-8E23-BB99A9AA7528}" type="pres">
      <dgm:prSet presAssocID="{9E111DC3-EC62-4B61-9015-18945B5C68A9}" presName="negativeSpace" presStyleCnt="0"/>
      <dgm:spPr/>
    </dgm:pt>
    <dgm:pt modelId="{EAD65D51-ECCB-4A05-959B-36BFE9215E69}" type="pres">
      <dgm:prSet presAssocID="{9E111DC3-EC62-4B61-9015-18945B5C68A9}" presName="childText" presStyleLbl="conFgAcc1" presStyleIdx="1" presStyleCnt="3">
        <dgm:presLayoutVars>
          <dgm:bulletEnabled val="1"/>
        </dgm:presLayoutVars>
      </dgm:prSet>
      <dgm:spPr/>
    </dgm:pt>
    <dgm:pt modelId="{19FE9A65-932E-4285-B479-5D05C4C62C17}" type="pres">
      <dgm:prSet presAssocID="{0835C355-908E-4D5D-9C2D-5EE7A02F91FE}" presName="spaceBetweenRectangles" presStyleCnt="0"/>
      <dgm:spPr/>
    </dgm:pt>
    <dgm:pt modelId="{EE3D6F9B-612A-43F2-B3A8-A95BE363AE79}" type="pres">
      <dgm:prSet presAssocID="{9BFDFD09-5B2D-4030-8BC7-79C98E9BA26C}" presName="parentLin" presStyleCnt="0"/>
      <dgm:spPr/>
    </dgm:pt>
    <dgm:pt modelId="{B91705D4-9AA6-495A-8F97-2399E8BBBFD1}" type="pres">
      <dgm:prSet presAssocID="{9BFDFD09-5B2D-4030-8BC7-79C98E9BA26C}" presName="parentLeftMargin" presStyleLbl="node1" presStyleIdx="1" presStyleCnt="3"/>
      <dgm:spPr/>
    </dgm:pt>
    <dgm:pt modelId="{F0980253-3CDA-416A-A3C8-CFC41686AC71}" type="pres">
      <dgm:prSet presAssocID="{9BFDFD09-5B2D-4030-8BC7-79C98E9BA26C}" presName="parentText" presStyleLbl="node1" presStyleIdx="2" presStyleCnt="3">
        <dgm:presLayoutVars>
          <dgm:chMax val="0"/>
          <dgm:bulletEnabled val="1"/>
        </dgm:presLayoutVars>
      </dgm:prSet>
      <dgm:spPr/>
    </dgm:pt>
    <dgm:pt modelId="{6297881B-DDAC-4CA9-8D85-63B61BB334CA}" type="pres">
      <dgm:prSet presAssocID="{9BFDFD09-5B2D-4030-8BC7-79C98E9BA26C}" presName="negativeSpace" presStyleCnt="0"/>
      <dgm:spPr/>
    </dgm:pt>
    <dgm:pt modelId="{E4D63386-82D7-4804-8A94-02425CE7338D}" type="pres">
      <dgm:prSet presAssocID="{9BFDFD09-5B2D-4030-8BC7-79C98E9BA26C}" presName="childText" presStyleLbl="conFgAcc1" presStyleIdx="2" presStyleCnt="3">
        <dgm:presLayoutVars>
          <dgm:bulletEnabled val="1"/>
        </dgm:presLayoutVars>
      </dgm:prSet>
      <dgm:spPr/>
    </dgm:pt>
  </dgm:ptLst>
  <dgm:cxnLst>
    <dgm:cxn modelId="{EE53120A-7EA4-4C85-8E5E-C3D64B0E4664}" type="presOf" srcId="{814F971B-6832-4801-A520-FB295265BE51}" destId="{CF36AE8B-41A3-4818-8376-1918584D18E2}" srcOrd="0" destOrd="0" presId="urn:microsoft.com/office/officeart/2005/8/layout/list1"/>
    <dgm:cxn modelId="{2D0DDA11-B9FA-4957-8BC8-97C129584F53}" type="presOf" srcId="{9BFDFD09-5B2D-4030-8BC7-79C98E9BA26C}" destId="{B91705D4-9AA6-495A-8F97-2399E8BBBFD1}" srcOrd="0" destOrd="0" presId="urn:microsoft.com/office/officeart/2005/8/layout/list1"/>
    <dgm:cxn modelId="{7B2E9215-425D-4EB3-8614-A9BE71EC62FD}" type="presOf" srcId="{9BFDFD09-5B2D-4030-8BC7-79C98E9BA26C}" destId="{F0980253-3CDA-416A-A3C8-CFC41686AC71}" srcOrd="1" destOrd="0" presId="urn:microsoft.com/office/officeart/2005/8/layout/list1"/>
    <dgm:cxn modelId="{EB684B1C-9431-4E15-A2AE-0B6B0E0AEAD6}" type="presOf" srcId="{814F971B-6832-4801-A520-FB295265BE51}" destId="{6BF5AAB9-2BE5-484D-9E3F-C7A0B363137C}" srcOrd="1" destOrd="0" presId="urn:microsoft.com/office/officeart/2005/8/layout/list1"/>
    <dgm:cxn modelId="{FB7FE620-CE8E-4E17-813C-E24EEC0B1D04}" srcId="{99A6BB40-40EF-430C-95A4-C14370B9300C}" destId="{814F971B-6832-4801-A520-FB295265BE51}" srcOrd="0" destOrd="0" parTransId="{72B59973-5D76-444D-904F-D87A4032D0C3}" sibTransId="{7DF98B0D-254D-43C8-8136-5ECD615EA4EB}"/>
    <dgm:cxn modelId="{0B585428-AFCE-47E7-ACE8-7485237A4E7E}" type="presOf" srcId="{9E111DC3-EC62-4B61-9015-18945B5C68A9}" destId="{AC176E8B-FAF1-4A57-9FF8-FB9F1B1EABC6}" srcOrd="1" destOrd="0" presId="urn:microsoft.com/office/officeart/2005/8/layout/list1"/>
    <dgm:cxn modelId="{A7BDA72C-2B83-4E72-9DAA-CF8CC1D2452B}" type="presOf" srcId="{9E111DC3-EC62-4B61-9015-18945B5C68A9}" destId="{27EE780D-3A1D-4598-9FE8-83F5CE2854A0}" srcOrd="0" destOrd="0" presId="urn:microsoft.com/office/officeart/2005/8/layout/list1"/>
    <dgm:cxn modelId="{A950316E-55A0-4BAD-BC2C-1E2CCBFD1BCF}" type="presOf" srcId="{B5615D80-E8D1-441D-AE87-641BFDFB6100}" destId="{6F34FD7A-E624-4CB8-89D0-C13ECFEA2166}" srcOrd="0" destOrd="0" presId="urn:microsoft.com/office/officeart/2005/8/layout/list1"/>
    <dgm:cxn modelId="{6076386F-E4DA-4047-82DD-FC12D3E90D5E}" srcId="{99A6BB40-40EF-430C-95A4-C14370B9300C}" destId="{9BFDFD09-5B2D-4030-8BC7-79C98E9BA26C}" srcOrd="2" destOrd="0" parTransId="{9C0C3251-C199-435C-910E-45E2D6AA4114}" sibTransId="{49769ACC-D47E-492E-B339-7FBB7409D56D}"/>
    <dgm:cxn modelId="{84569A84-C4D2-4A94-9B8D-1BA3B55A1374}" type="presOf" srcId="{DEF1546D-38A3-4F65-814D-1E6E1C29C01A}" destId="{6F34FD7A-E624-4CB8-89D0-C13ECFEA2166}" srcOrd="0" destOrd="1" presId="urn:microsoft.com/office/officeart/2005/8/layout/list1"/>
    <dgm:cxn modelId="{4C9BF49C-B35C-476D-B92A-707B9EA2EFF8}" srcId="{9E111DC3-EC62-4B61-9015-18945B5C68A9}" destId="{70004F40-C088-4BD7-951F-A7759625143E}" srcOrd="0" destOrd="0" parTransId="{28B0FFCB-7954-452D-BB36-4BB1FB51B487}" sibTransId="{DF5D16DF-F24F-4AFA-820E-92C1606B0482}"/>
    <dgm:cxn modelId="{325A87BF-DA19-4ED5-8B9B-A73FDEA9370B}" type="presOf" srcId="{70004F40-C088-4BD7-951F-A7759625143E}" destId="{EAD65D51-ECCB-4A05-959B-36BFE9215E69}" srcOrd="0" destOrd="0" presId="urn:microsoft.com/office/officeart/2005/8/layout/list1"/>
    <dgm:cxn modelId="{ABF1C1C8-FD38-4497-8F7D-677B53F5F84A}" type="presOf" srcId="{CED76B74-6543-4EF7-9708-609542AC8D01}" destId="{E4D63386-82D7-4804-8A94-02425CE7338D}" srcOrd="0" destOrd="0" presId="urn:microsoft.com/office/officeart/2005/8/layout/list1"/>
    <dgm:cxn modelId="{0FD23ACE-1B8D-4D2D-89E3-29255BB5AB8A}" srcId="{99A6BB40-40EF-430C-95A4-C14370B9300C}" destId="{9E111DC3-EC62-4B61-9015-18945B5C68A9}" srcOrd="1" destOrd="0" parTransId="{9DF86BCA-2819-4920-B2C6-700C9FDB8AC4}" sibTransId="{0835C355-908E-4D5D-9C2D-5EE7A02F91FE}"/>
    <dgm:cxn modelId="{A212E8D5-6A2E-46DF-9F95-96AC163E2069}" srcId="{814F971B-6832-4801-A520-FB295265BE51}" destId="{B5615D80-E8D1-441D-AE87-641BFDFB6100}" srcOrd="0" destOrd="0" parTransId="{2E63711A-58F9-442C-B851-6F5933043539}" sibTransId="{BB927C9D-83D8-46A9-B486-F420A92E9220}"/>
    <dgm:cxn modelId="{5A6496EB-9DEC-4E63-8C34-A7128FDF5E49}" srcId="{9BFDFD09-5B2D-4030-8BC7-79C98E9BA26C}" destId="{CED76B74-6543-4EF7-9708-609542AC8D01}" srcOrd="0" destOrd="0" parTransId="{40EC578B-0852-469C-A9B4-40B9E8E918EC}" sibTransId="{574710A6-6487-476C-B462-42CDD41A43FC}"/>
    <dgm:cxn modelId="{364B1DEE-C052-4D51-B79B-78CD75DD7508}" type="presOf" srcId="{99A6BB40-40EF-430C-95A4-C14370B9300C}" destId="{BA710A1C-98E7-4418-8AF4-1D5F51A6F073}" srcOrd="0" destOrd="0" presId="urn:microsoft.com/office/officeart/2005/8/layout/list1"/>
    <dgm:cxn modelId="{7E7E87F3-FBE7-4977-B69E-7814CEEA321A}" srcId="{814F971B-6832-4801-A520-FB295265BE51}" destId="{DEF1546D-38A3-4F65-814D-1E6E1C29C01A}" srcOrd="1" destOrd="0" parTransId="{84AF35C8-B1C3-4C3A-ABCE-77C0C0121C8E}" sibTransId="{C0521FD4-70BA-46A2-8675-9C0CAAA73700}"/>
    <dgm:cxn modelId="{9CC35949-4859-4DD5-A522-5042C81C94FA}" type="presParOf" srcId="{BA710A1C-98E7-4418-8AF4-1D5F51A6F073}" destId="{F0A520D8-3189-4722-9398-7F616A4CC8FD}" srcOrd="0" destOrd="0" presId="urn:microsoft.com/office/officeart/2005/8/layout/list1"/>
    <dgm:cxn modelId="{3240B592-BE46-4A2C-BE2F-01E36A1D9116}" type="presParOf" srcId="{F0A520D8-3189-4722-9398-7F616A4CC8FD}" destId="{CF36AE8B-41A3-4818-8376-1918584D18E2}" srcOrd="0" destOrd="0" presId="urn:microsoft.com/office/officeart/2005/8/layout/list1"/>
    <dgm:cxn modelId="{18AE7D06-17B0-452B-9371-C156901704A3}" type="presParOf" srcId="{F0A520D8-3189-4722-9398-7F616A4CC8FD}" destId="{6BF5AAB9-2BE5-484D-9E3F-C7A0B363137C}" srcOrd="1" destOrd="0" presId="urn:microsoft.com/office/officeart/2005/8/layout/list1"/>
    <dgm:cxn modelId="{0C90E8EF-C22E-41A7-8C8B-F18D5E9A4BF9}" type="presParOf" srcId="{BA710A1C-98E7-4418-8AF4-1D5F51A6F073}" destId="{42296C29-CAC2-4F77-AB45-5B4C16E92A1C}" srcOrd="1" destOrd="0" presId="urn:microsoft.com/office/officeart/2005/8/layout/list1"/>
    <dgm:cxn modelId="{A9BCC73B-996D-4EB4-A013-840EAC06BE32}" type="presParOf" srcId="{BA710A1C-98E7-4418-8AF4-1D5F51A6F073}" destId="{6F34FD7A-E624-4CB8-89D0-C13ECFEA2166}" srcOrd="2" destOrd="0" presId="urn:microsoft.com/office/officeart/2005/8/layout/list1"/>
    <dgm:cxn modelId="{4C825F86-D3B9-4E3B-B10B-B0B2D0A999CA}" type="presParOf" srcId="{BA710A1C-98E7-4418-8AF4-1D5F51A6F073}" destId="{5F6474FE-8D22-404F-86CD-24668D8C6AA1}" srcOrd="3" destOrd="0" presId="urn:microsoft.com/office/officeart/2005/8/layout/list1"/>
    <dgm:cxn modelId="{1C08C375-F435-4DF4-9D89-32164E69D981}" type="presParOf" srcId="{BA710A1C-98E7-4418-8AF4-1D5F51A6F073}" destId="{5307707A-7B98-430A-9A23-DBE377BAF7C2}" srcOrd="4" destOrd="0" presId="urn:microsoft.com/office/officeart/2005/8/layout/list1"/>
    <dgm:cxn modelId="{1447AD4E-A63A-4612-8006-DE9D18DC570F}" type="presParOf" srcId="{5307707A-7B98-430A-9A23-DBE377BAF7C2}" destId="{27EE780D-3A1D-4598-9FE8-83F5CE2854A0}" srcOrd="0" destOrd="0" presId="urn:microsoft.com/office/officeart/2005/8/layout/list1"/>
    <dgm:cxn modelId="{23FFA54E-BDA7-478B-BBC7-5DA268ED0DF4}" type="presParOf" srcId="{5307707A-7B98-430A-9A23-DBE377BAF7C2}" destId="{AC176E8B-FAF1-4A57-9FF8-FB9F1B1EABC6}" srcOrd="1" destOrd="0" presId="urn:microsoft.com/office/officeart/2005/8/layout/list1"/>
    <dgm:cxn modelId="{A1EC674D-8ABD-4EB5-80AA-745BD0CAAE79}" type="presParOf" srcId="{BA710A1C-98E7-4418-8AF4-1D5F51A6F073}" destId="{6B66BE70-6231-4098-8E23-BB99A9AA7528}" srcOrd="5" destOrd="0" presId="urn:microsoft.com/office/officeart/2005/8/layout/list1"/>
    <dgm:cxn modelId="{D75113B4-8B4B-40B3-A74F-4E04EF98CFF5}" type="presParOf" srcId="{BA710A1C-98E7-4418-8AF4-1D5F51A6F073}" destId="{EAD65D51-ECCB-4A05-959B-36BFE9215E69}" srcOrd="6" destOrd="0" presId="urn:microsoft.com/office/officeart/2005/8/layout/list1"/>
    <dgm:cxn modelId="{4C1477D6-AB93-4135-B592-EB1A73DFCBF2}" type="presParOf" srcId="{BA710A1C-98E7-4418-8AF4-1D5F51A6F073}" destId="{19FE9A65-932E-4285-B479-5D05C4C62C17}" srcOrd="7" destOrd="0" presId="urn:microsoft.com/office/officeart/2005/8/layout/list1"/>
    <dgm:cxn modelId="{0AB8B479-CDD7-42A8-8169-E572E4EE782C}" type="presParOf" srcId="{BA710A1C-98E7-4418-8AF4-1D5F51A6F073}" destId="{EE3D6F9B-612A-43F2-B3A8-A95BE363AE79}" srcOrd="8" destOrd="0" presId="urn:microsoft.com/office/officeart/2005/8/layout/list1"/>
    <dgm:cxn modelId="{D101C5CD-9CA8-488A-ACA5-E790DEEC0D3E}" type="presParOf" srcId="{EE3D6F9B-612A-43F2-B3A8-A95BE363AE79}" destId="{B91705D4-9AA6-495A-8F97-2399E8BBBFD1}" srcOrd="0" destOrd="0" presId="urn:microsoft.com/office/officeart/2005/8/layout/list1"/>
    <dgm:cxn modelId="{8BEF3347-1826-482E-B0BA-A89235DBFC47}" type="presParOf" srcId="{EE3D6F9B-612A-43F2-B3A8-A95BE363AE79}" destId="{F0980253-3CDA-416A-A3C8-CFC41686AC71}" srcOrd="1" destOrd="0" presId="urn:microsoft.com/office/officeart/2005/8/layout/list1"/>
    <dgm:cxn modelId="{1F7AC6BE-8253-4A70-AD9F-530EDE960D3A}" type="presParOf" srcId="{BA710A1C-98E7-4418-8AF4-1D5F51A6F073}" destId="{6297881B-DDAC-4CA9-8D85-63B61BB334CA}" srcOrd="9" destOrd="0" presId="urn:microsoft.com/office/officeart/2005/8/layout/list1"/>
    <dgm:cxn modelId="{636F03F4-71AF-4C1C-A997-EB1B8346D23B}" type="presParOf" srcId="{BA710A1C-98E7-4418-8AF4-1D5F51A6F073}" destId="{E4D63386-82D7-4804-8A94-02425CE7338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C06D35-17F4-42FB-871F-2E704C0BA429}" type="doc">
      <dgm:prSet loTypeId="urn:microsoft.com/office/officeart/2005/8/layout/cycle4" loCatId="matrix" qsTypeId="urn:microsoft.com/office/officeart/2005/8/quickstyle/simple1" qsCatId="simple" csTypeId="urn:microsoft.com/office/officeart/2005/8/colors/colorful4" csCatId="colorful"/>
      <dgm:spPr/>
      <dgm:t>
        <a:bodyPr/>
        <a:lstStyle/>
        <a:p>
          <a:endParaRPr lang="en-US"/>
        </a:p>
      </dgm:t>
    </dgm:pt>
    <dgm:pt modelId="{D432A0FF-1528-4122-8B3D-BACAAAF38CA4}">
      <dgm:prSet/>
      <dgm:spPr/>
      <dgm:t>
        <a:bodyPr/>
        <a:lstStyle/>
        <a:p>
          <a:r>
            <a:rPr lang="en-US" b="0" i="0"/>
            <a:t>WebAssembly</a:t>
          </a:r>
          <a:endParaRPr lang="en-US"/>
        </a:p>
      </dgm:t>
    </dgm:pt>
    <dgm:pt modelId="{DCB93153-FC4A-4EF2-93CE-67617637CF9E}" type="parTrans" cxnId="{B75BF337-EB9A-43CD-81C3-48F9831F4D59}">
      <dgm:prSet/>
      <dgm:spPr/>
      <dgm:t>
        <a:bodyPr/>
        <a:lstStyle/>
        <a:p>
          <a:endParaRPr lang="en-US"/>
        </a:p>
      </dgm:t>
    </dgm:pt>
    <dgm:pt modelId="{8AB94615-04E5-4369-9032-3F1554EB5E8E}" type="sibTrans" cxnId="{B75BF337-EB9A-43CD-81C3-48F9831F4D59}">
      <dgm:prSet/>
      <dgm:spPr/>
      <dgm:t>
        <a:bodyPr/>
        <a:lstStyle/>
        <a:p>
          <a:endParaRPr lang="en-US"/>
        </a:p>
      </dgm:t>
    </dgm:pt>
    <dgm:pt modelId="{E85C92D8-60D5-4C09-97A2-771D223DD699}">
      <dgm:prSet/>
      <dgm:spPr/>
      <dgm:t>
        <a:bodyPr/>
        <a:lstStyle/>
        <a:p>
          <a:r>
            <a:rPr lang="en-US" b="0" i="0"/>
            <a:t>JavaScript interop</a:t>
          </a:r>
          <a:endParaRPr lang="en-US"/>
        </a:p>
      </dgm:t>
    </dgm:pt>
    <dgm:pt modelId="{32B2119C-7E4D-4BE0-B5EF-34CCAC5895C6}" type="parTrans" cxnId="{A5944309-AA5B-4D5A-B04F-C15C39E245BE}">
      <dgm:prSet/>
      <dgm:spPr/>
      <dgm:t>
        <a:bodyPr/>
        <a:lstStyle/>
        <a:p>
          <a:endParaRPr lang="en-US"/>
        </a:p>
      </dgm:t>
    </dgm:pt>
    <dgm:pt modelId="{07319F3C-8BB9-4767-9A48-6BE6D27D2EF8}" type="sibTrans" cxnId="{A5944309-AA5B-4D5A-B04F-C15C39E245BE}">
      <dgm:prSet/>
      <dgm:spPr/>
      <dgm:t>
        <a:bodyPr/>
        <a:lstStyle/>
        <a:p>
          <a:endParaRPr lang="en-US"/>
        </a:p>
      </dgm:t>
    </dgm:pt>
    <dgm:pt modelId="{42ABEBE4-A916-4F7F-BCEB-212B971AFCDF}">
      <dgm:prSet/>
      <dgm:spPr/>
      <dgm:t>
        <a:bodyPr/>
        <a:lstStyle/>
        <a:p>
          <a:r>
            <a:rPr lang="en-US" b="0" i="0"/>
            <a:t>C# a HTML</a:t>
          </a:r>
          <a:endParaRPr lang="en-US"/>
        </a:p>
      </dgm:t>
    </dgm:pt>
    <dgm:pt modelId="{165C9D27-9AFE-4997-A218-9F9043FDAF1E}" type="parTrans" cxnId="{7BF92A43-392E-41A5-B4C7-014EFAFB3817}">
      <dgm:prSet/>
      <dgm:spPr/>
      <dgm:t>
        <a:bodyPr/>
        <a:lstStyle/>
        <a:p>
          <a:endParaRPr lang="en-US"/>
        </a:p>
      </dgm:t>
    </dgm:pt>
    <dgm:pt modelId="{F14D46D7-1B2F-4A9C-BA97-0668FF5FCE96}" type="sibTrans" cxnId="{7BF92A43-392E-41A5-B4C7-014EFAFB3817}">
      <dgm:prSet/>
      <dgm:spPr/>
      <dgm:t>
        <a:bodyPr/>
        <a:lstStyle/>
        <a:p>
          <a:endParaRPr lang="en-US"/>
        </a:p>
      </dgm:t>
    </dgm:pt>
    <dgm:pt modelId="{8D80FA4C-DC8C-4447-B2F0-24742A8624E6}">
      <dgm:prSet/>
      <dgm:spPr/>
      <dgm:t>
        <a:bodyPr/>
        <a:lstStyle/>
        <a:p>
          <a:r>
            <a:rPr lang="en-US" b="0" i="0"/>
            <a:t>Bez .Net serveru</a:t>
          </a:r>
          <a:endParaRPr lang="en-US"/>
        </a:p>
      </dgm:t>
    </dgm:pt>
    <dgm:pt modelId="{600A8566-1F74-4B31-9123-0FC92D94AC19}" type="parTrans" cxnId="{2AA76B50-5632-4027-8BFE-FAEBD6597B74}">
      <dgm:prSet/>
      <dgm:spPr/>
      <dgm:t>
        <a:bodyPr/>
        <a:lstStyle/>
        <a:p>
          <a:endParaRPr lang="en-US"/>
        </a:p>
      </dgm:t>
    </dgm:pt>
    <dgm:pt modelId="{96FA08C9-1D75-46CA-8B47-61C5B529DEC2}" type="sibTrans" cxnId="{2AA76B50-5632-4027-8BFE-FAEBD6597B74}">
      <dgm:prSet/>
      <dgm:spPr/>
      <dgm:t>
        <a:bodyPr/>
        <a:lstStyle/>
        <a:p>
          <a:endParaRPr lang="en-US"/>
        </a:p>
      </dgm:t>
    </dgm:pt>
    <dgm:pt modelId="{23A5E301-1E50-471B-85E7-E8F5E632125C}" type="pres">
      <dgm:prSet presAssocID="{17C06D35-17F4-42FB-871F-2E704C0BA429}" presName="cycleMatrixDiagram" presStyleCnt="0">
        <dgm:presLayoutVars>
          <dgm:chMax val="1"/>
          <dgm:dir/>
          <dgm:animLvl val="lvl"/>
          <dgm:resizeHandles val="exact"/>
        </dgm:presLayoutVars>
      </dgm:prSet>
      <dgm:spPr/>
    </dgm:pt>
    <dgm:pt modelId="{B94CA377-8A2A-45F7-A0E9-48784F7DEF2A}" type="pres">
      <dgm:prSet presAssocID="{17C06D35-17F4-42FB-871F-2E704C0BA429}" presName="children" presStyleCnt="0"/>
      <dgm:spPr/>
    </dgm:pt>
    <dgm:pt modelId="{C1148BEA-AE08-4DE5-82EF-66D9FC7DB092}" type="pres">
      <dgm:prSet presAssocID="{17C06D35-17F4-42FB-871F-2E704C0BA429}" presName="childPlaceholder" presStyleCnt="0"/>
      <dgm:spPr/>
    </dgm:pt>
    <dgm:pt modelId="{3E88DE1B-1048-4EC9-AD23-A5822BA4F3A6}" type="pres">
      <dgm:prSet presAssocID="{17C06D35-17F4-42FB-871F-2E704C0BA429}" presName="circle" presStyleCnt="0"/>
      <dgm:spPr/>
    </dgm:pt>
    <dgm:pt modelId="{225CC37F-4AD2-4786-B2AA-CD19BE14EB76}" type="pres">
      <dgm:prSet presAssocID="{17C06D35-17F4-42FB-871F-2E704C0BA429}" presName="quadrant1" presStyleLbl="node1" presStyleIdx="0" presStyleCnt="4">
        <dgm:presLayoutVars>
          <dgm:chMax val="1"/>
          <dgm:bulletEnabled val="1"/>
        </dgm:presLayoutVars>
      </dgm:prSet>
      <dgm:spPr/>
    </dgm:pt>
    <dgm:pt modelId="{2EDB1B78-0DE5-4171-B546-8B12A56ABE8B}" type="pres">
      <dgm:prSet presAssocID="{17C06D35-17F4-42FB-871F-2E704C0BA429}" presName="quadrant2" presStyleLbl="node1" presStyleIdx="1" presStyleCnt="4">
        <dgm:presLayoutVars>
          <dgm:chMax val="1"/>
          <dgm:bulletEnabled val="1"/>
        </dgm:presLayoutVars>
      </dgm:prSet>
      <dgm:spPr/>
    </dgm:pt>
    <dgm:pt modelId="{45887EAC-48D2-406C-89D2-D2C5C31D7C67}" type="pres">
      <dgm:prSet presAssocID="{17C06D35-17F4-42FB-871F-2E704C0BA429}" presName="quadrant3" presStyleLbl="node1" presStyleIdx="2" presStyleCnt="4">
        <dgm:presLayoutVars>
          <dgm:chMax val="1"/>
          <dgm:bulletEnabled val="1"/>
        </dgm:presLayoutVars>
      </dgm:prSet>
      <dgm:spPr/>
    </dgm:pt>
    <dgm:pt modelId="{F5543B8C-80F6-42E2-9C86-122E2FEA54EE}" type="pres">
      <dgm:prSet presAssocID="{17C06D35-17F4-42FB-871F-2E704C0BA429}" presName="quadrant4" presStyleLbl="node1" presStyleIdx="3" presStyleCnt="4">
        <dgm:presLayoutVars>
          <dgm:chMax val="1"/>
          <dgm:bulletEnabled val="1"/>
        </dgm:presLayoutVars>
      </dgm:prSet>
      <dgm:spPr/>
    </dgm:pt>
    <dgm:pt modelId="{DCF289F0-7B9D-4EEE-9771-D177A4471153}" type="pres">
      <dgm:prSet presAssocID="{17C06D35-17F4-42FB-871F-2E704C0BA429}" presName="quadrantPlaceholder" presStyleCnt="0"/>
      <dgm:spPr/>
    </dgm:pt>
    <dgm:pt modelId="{F505AB9D-2E83-4AFD-9BFE-200F3CCD1F0E}" type="pres">
      <dgm:prSet presAssocID="{17C06D35-17F4-42FB-871F-2E704C0BA429}" presName="center1" presStyleLbl="fgShp" presStyleIdx="0" presStyleCnt="2"/>
      <dgm:spPr/>
    </dgm:pt>
    <dgm:pt modelId="{E435A853-9C9D-4910-A6D1-12A62A2E8D90}" type="pres">
      <dgm:prSet presAssocID="{17C06D35-17F4-42FB-871F-2E704C0BA429}" presName="center2" presStyleLbl="fgShp" presStyleIdx="1" presStyleCnt="2"/>
      <dgm:spPr/>
    </dgm:pt>
  </dgm:ptLst>
  <dgm:cxnLst>
    <dgm:cxn modelId="{383BE906-559D-45BC-B383-02718B7E31D3}" type="presOf" srcId="{42ABEBE4-A916-4F7F-BCEB-212B971AFCDF}" destId="{45887EAC-48D2-406C-89D2-D2C5C31D7C67}" srcOrd="0" destOrd="0" presId="urn:microsoft.com/office/officeart/2005/8/layout/cycle4"/>
    <dgm:cxn modelId="{A5944309-AA5B-4D5A-B04F-C15C39E245BE}" srcId="{17C06D35-17F4-42FB-871F-2E704C0BA429}" destId="{E85C92D8-60D5-4C09-97A2-771D223DD699}" srcOrd="1" destOrd="0" parTransId="{32B2119C-7E4D-4BE0-B5EF-34CCAC5895C6}" sibTransId="{07319F3C-8BB9-4767-9A48-6BE6D27D2EF8}"/>
    <dgm:cxn modelId="{B75BF337-EB9A-43CD-81C3-48F9831F4D59}" srcId="{17C06D35-17F4-42FB-871F-2E704C0BA429}" destId="{D432A0FF-1528-4122-8B3D-BACAAAF38CA4}" srcOrd="0" destOrd="0" parTransId="{DCB93153-FC4A-4EF2-93CE-67617637CF9E}" sibTransId="{8AB94615-04E5-4369-9032-3F1554EB5E8E}"/>
    <dgm:cxn modelId="{7BF92A43-392E-41A5-B4C7-014EFAFB3817}" srcId="{17C06D35-17F4-42FB-871F-2E704C0BA429}" destId="{42ABEBE4-A916-4F7F-BCEB-212B971AFCDF}" srcOrd="2" destOrd="0" parTransId="{165C9D27-9AFE-4997-A218-9F9043FDAF1E}" sibTransId="{F14D46D7-1B2F-4A9C-BA97-0668FF5FCE96}"/>
    <dgm:cxn modelId="{3487AC47-7B1E-40CF-8C46-EDC2244186BD}" type="presOf" srcId="{E85C92D8-60D5-4C09-97A2-771D223DD699}" destId="{2EDB1B78-0DE5-4171-B546-8B12A56ABE8B}" srcOrd="0" destOrd="0" presId="urn:microsoft.com/office/officeart/2005/8/layout/cycle4"/>
    <dgm:cxn modelId="{EDD57A4C-6966-47A2-A438-F1C78B807A1F}" type="presOf" srcId="{8D80FA4C-DC8C-4447-B2F0-24742A8624E6}" destId="{F5543B8C-80F6-42E2-9C86-122E2FEA54EE}" srcOrd="0" destOrd="0" presId="urn:microsoft.com/office/officeart/2005/8/layout/cycle4"/>
    <dgm:cxn modelId="{2AA76B50-5632-4027-8BFE-FAEBD6597B74}" srcId="{17C06D35-17F4-42FB-871F-2E704C0BA429}" destId="{8D80FA4C-DC8C-4447-B2F0-24742A8624E6}" srcOrd="3" destOrd="0" parTransId="{600A8566-1F74-4B31-9123-0FC92D94AC19}" sibTransId="{96FA08C9-1D75-46CA-8B47-61C5B529DEC2}"/>
    <dgm:cxn modelId="{A13115AC-E3E7-4DFD-91D0-8D6E54EC8C00}" type="presOf" srcId="{D432A0FF-1528-4122-8B3D-BACAAAF38CA4}" destId="{225CC37F-4AD2-4786-B2AA-CD19BE14EB76}" srcOrd="0" destOrd="0" presId="urn:microsoft.com/office/officeart/2005/8/layout/cycle4"/>
    <dgm:cxn modelId="{BFD604DC-A573-4962-858E-345AEA217DC3}" type="presOf" srcId="{17C06D35-17F4-42FB-871F-2E704C0BA429}" destId="{23A5E301-1E50-471B-85E7-E8F5E632125C}" srcOrd="0" destOrd="0" presId="urn:microsoft.com/office/officeart/2005/8/layout/cycle4"/>
    <dgm:cxn modelId="{973C96EB-5C39-4505-A1EE-A6750B346C6A}" type="presParOf" srcId="{23A5E301-1E50-471B-85E7-E8F5E632125C}" destId="{B94CA377-8A2A-45F7-A0E9-48784F7DEF2A}" srcOrd="0" destOrd="0" presId="urn:microsoft.com/office/officeart/2005/8/layout/cycle4"/>
    <dgm:cxn modelId="{55343469-D437-4BF0-8CE1-FC6A1100B50F}" type="presParOf" srcId="{B94CA377-8A2A-45F7-A0E9-48784F7DEF2A}" destId="{C1148BEA-AE08-4DE5-82EF-66D9FC7DB092}" srcOrd="0" destOrd="0" presId="urn:microsoft.com/office/officeart/2005/8/layout/cycle4"/>
    <dgm:cxn modelId="{9FA4F512-2903-4584-BB2B-6CF92BAC030C}" type="presParOf" srcId="{23A5E301-1E50-471B-85E7-E8F5E632125C}" destId="{3E88DE1B-1048-4EC9-AD23-A5822BA4F3A6}" srcOrd="1" destOrd="0" presId="urn:microsoft.com/office/officeart/2005/8/layout/cycle4"/>
    <dgm:cxn modelId="{6D62C8C3-1EAD-4276-B3C3-4F7356659072}" type="presParOf" srcId="{3E88DE1B-1048-4EC9-AD23-A5822BA4F3A6}" destId="{225CC37F-4AD2-4786-B2AA-CD19BE14EB76}" srcOrd="0" destOrd="0" presId="urn:microsoft.com/office/officeart/2005/8/layout/cycle4"/>
    <dgm:cxn modelId="{A3FE8F12-2216-49AE-9BB7-A995E1FBF635}" type="presParOf" srcId="{3E88DE1B-1048-4EC9-AD23-A5822BA4F3A6}" destId="{2EDB1B78-0DE5-4171-B546-8B12A56ABE8B}" srcOrd="1" destOrd="0" presId="urn:microsoft.com/office/officeart/2005/8/layout/cycle4"/>
    <dgm:cxn modelId="{C831FF79-AEFA-4E90-8938-CB240494502A}" type="presParOf" srcId="{3E88DE1B-1048-4EC9-AD23-A5822BA4F3A6}" destId="{45887EAC-48D2-406C-89D2-D2C5C31D7C67}" srcOrd="2" destOrd="0" presId="urn:microsoft.com/office/officeart/2005/8/layout/cycle4"/>
    <dgm:cxn modelId="{F35EBD11-D6AA-4FBF-96B6-D585AABC008E}" type="presParOf" srcId="{3E88DE1B-1048-4EC9-AD23-A5822BA4F3A6}" destId="{F5543B8C-80F6-42E2-9C86-122E2FEA54EE}" srcOrd="3" destOrd="0" presId="urn:microsoft.com/office/officeart/2005/8/layout/cycle4"/>
    <dgm:cxn modelId="{8DFCDA2E-072D-4247-91FC-E56F6941E589}" type="presParOf" srcId="{3E88DE1B-1048-4EC9-AD23-A5822BA4F3A6}" destId="{DCF289F0-7B9D-4EEE-9771-D177A4471153}" srcOrd="4" destOrd="0" presId="urn:microsoft.com/office/officeart/2005/8/layout/cycle4"/>
    <dgm:cxn modelId="{24E95C96-30A3-46A0-9495-BCD101B7CAF3}" type="presParOf" srcId="{23A5E301-1E50-471B-85E7-E8F5E632125C}" destId="{F505AB9D-2E83-4AFD-9BFE-200F3CCD1F0E}" srcOrd="2" destOrd="0" presId="urn:microsoft.com/office/officeart/2005/8/layout/cycle4"/>
    <dgm:cxn modelId="{29B52A89-6073-418E-86D7-B7E60B09B62D}" type="presParOf" srcId="{23A5E301-1E50-471B-85E7-E8F5E632125C}" destId="{E435A853-9C9D-4910-A6D1-12A62A2E8D90}"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9C7B61-93BF-42F4-AF86-4AF3098C0E01}" type="doc">
      <dgm:prSet loTypeId="urn:microsoft.com/office/officeart/2005/8/layout/target1" loCatId="relationship" qsTypeId="urn:microsoft.com/office/officeart/2005/8/quickstyle/simple1" qsCatId="simple" csTypeId="urn:microsoft.com/office/officeart/2005/8/colors/colorful4" csCatId="colorful"/>
      <dgm:spPr/>
      <dgm:t>
        <a:bodyPr/>
        <a:lstStyle/>
        <a:p>
          <a:endParaRPr lang="en-US"/>
        </a:p>
      </dgm:t>
    </dgm:pt>
    <dgm:pt modelId="{9D3E0F1A-77B4-45BB-ACA2-E9ECDF6467D9}">
      <dgm:prSet custT="1"/>
      <dgm:spPr/>
      <dgm:t>
        <a:bodyPr/>
        <a:lstStyle/>
        <a:p>
          <a:r>
            <a:rPr lang="en-US" sz="1400" b="0" i="0" dirty="0" err="1">
              <a:solidFill>
                <a:schemeClr val="bg1"/>
              </a:solidFill>
            </a:rPr>
            <a:t>Součástí</a:t>
          </a:r>
          <a:r>
            <a:rPr lang="en-US" sz="1400" b="0" i="0" dirty="0">
              <a:solidFill>
                <a:schemeClr val="bg1"/>
              </a:solidFill>
            </a:rPr>
            <a:t> </a:t>
          </a:r>
          <a:r>
            <a:rPr lang="en-US" sz="1400" b="0" i="0" dirty="0" err="1">
              <a:solidFill>
                <a:schemeClr val="bg1"/>
              </a:solidFill>
            </a:rPr>
            <a:t>.Net</a:t>
          </a:r>
          <a:r>
            <a:rPr lang="en-US" sz="1400" b="0" i="0" dirty="0">
              <a:solidFill>
                <a:schemeClr val="bg1"/>
              </a:solidFill>
            </a:rPr>
            <a:t> Core 3.0</a:t>
          </a:r>
          <a:endParaRPr lang="en-US" sz="1400" dirty="0">
            <a:solidFill>
              <a:schemeClr val="bg1"/>
            </a:solidFill>
          </a:endParaRPr>
        </a:p>
      </dgm:t>
    </dgm:pt>
    <dgm:pt modelId="{9015F9E0-659B-48A5-93B4-068EF29837CA}" type="parTrans" cxnId="{CAC26353-8703-473C-B0D2-652B3DCA27EF}">
      <dgm:prSet/>
      <dgm:spPr/>
      <dgm:t>
        <a:bodyPr/>
        <a:lstStyle/>
        <a:p>
          <a:endParaRPr lang="en-US" sz="2000">
            <a:solidFill>
              <a:schemeClr val="bg1"/>
            </a:solidFill>
          </a:endParaRPr>
        </a:p>
      </dgm:t>
    </dgm:pt>
    <dgm:pt modelId="{69DB31E8-6BA2-4840-9C49-4F749FE7DFA3}" type="sibTrans" cxnId="{CAC26353-8703-473C-B0D2-652B3DCA27EF}">
      <dgm:prSet/>
      <dgm:spPr/>
      <dgm:t>
        <a:bodyPr/>
        <a:lstStyle/>
        <a:p>
          <a:endParaRPr lang="en-US" sz="2000">
            <a:solidFill>
              <a:schemeClr val="bg1"/>
            </a:solidFill>
          </a:endParaRPr>
        </a:p>
      </dgm:t>
    </dgm:pt>
    <dgm:pt modelId="{2D848364-2751-4B84-AEC8-8BAA2C3B0E63}">
      <dgm:prSet custT="1"/>
      <dgm:spPr/>
      <dgm:t>
        <a:bodyPr/>
        <a:lstStyle/>
        <a:p>
          <a:r>
            <a:rPr lang="en-US" sz="1400" b="0" i="0" dirty="0" err="1">
              <a:solidFill>
                <a:schemeClr val="bg1"/>
              </a:solidFill>
            </a:rPr>
            <a:t>ServerSideBlazor.App</a:t>
          </a:r>
          <a:endParaRPr lang="en-US" sz="1400" dirty="0">
            <a:solidFill>
              <a:schemeClr val="bg1"/>
            </a:solidFill>
          </a:endParaRPr>
        </a:p>
      </dgm:t>
    </dgm:pt>
    <dgm:pt modelId="{C95C4568-52AD-4AE9-9CFF-FF70DD34076D}" type="parTrans" cxnId="{FBE9DD18-F7AA-44F5-87B8-2D2332FDB49D}">
      <dgm:prSet/>
      <dgm:spPr/>
      <dgm:t>
        <a:bodyPr/>
        <a:lstStyle/>
        <a:p>
          <a:endParaRPr lang="en-US" sz="2000">
            <a:solidFill>
              <a:schemeClr val="bg1"/>
            </a:solidFill>
          </a:endParaRPr>
        </a:p>
      </dgm:t>
    </dgm:pt>
    <dgm:pt modelId="{361C659B-4BCD-4E1D-9EFA-FFA9EF2068B5}" type="sibTrans" cxnId="{FBE9DD18-F7AA-44F5-87B8-2D2332FDB49D}">
      <dgm:prSet/>
      <dgm:spPr/>
      <dgm:t>
        <a:bodyPr/>
        <a:lstStyle/>
        <a:p>
          <a:endParaRPr lang="en-US" sz="2000">
            <a:solidFill>
              <a:schemeClr val="bg1"/>
            </a:solidFill>
          </a:endParaRPr>
        </a:p>
      </dgm:t>
    </dgm:pt>
    <dgm:pt modelId="{ACAF1F40-7B7B-4B87-BB75-EBE5A92CA6BE}">
      <dgm:prSet custT="1"/>
      <dgm:spPr/>
      <dgm:t>
        <a:bodyPr/>
        <a:lstStyle/>
        <a:p>
          <a:r>
            <a:rPr lang="en-US" sz="1400" b="0" i="0" dirty="0" err="1">
              <a:solidFill>
                <a:schemeClr val="bg1"/>
              </a:solidFill>
            </a:rPr>
            <a:t>ServerSideBlazor.Server</a:t>
          </a:r>
          <a:endParaRPr lang="en-US" sz="1400" dirty="0">
            <a:solidFill>
              <a:schemeClr val="bg1"/>
            </a:solidFill>
          </a:endParaRPr>
        </a:p>
      </dgm:t>
    </dgm:pt>
    <dgm:pt modelId="{9FBDE83F-5A3D-473B-BD15-E013CBBC9764}" type="parTrans" cxnId="{860C7E3A-AFB3-4512-AD3C-13A03624BE57}">
      <dgm:prSet/>
      <dgm:spPr/>
      <dgm:t>
        <a:bodyPr/>
        <a:lstStyle/>
        <a:p>
          <a:endParaRPr lang="en-US" sz="2000">
            <a:solidFill>
              <a:schemeClr val="bg1"/>
            </a:solidFill>
          </a:endParaRPr>
        </a:p>
      </dgm:t>
    </dgm:pt>
    <dgm:pt modelId="{8258315C-D842-4502-BBFB-5A7431718DE1}" type="sibTrans" cxnId="{860C7E3A-AFB3-4512-AD3C-13A03624BE57}">
      <dgm:prSet/>
      <dgm:spPr/>
      <dgm:t>
        <a:bodyPr/>
        <a:lstStyle/>
        <a:p>
          <a:endParaRPr lang="en-US" sz="2000">
            <a:solidFill>
              <a:schemeClr val="bg1"/>
            </a:solidFill>
          </a:endParaRPr>
        </a:p>
      </dgm:t>
    </dgm:pt>
    <dgm:pt modelId="{52276F8E-AC3E-4BE8-99E7-98C797B425B1}">
      <dgm:prSet custT="1"/>
      <dgm:spPr/>
      <dgm:t>
        <a:bodyPr/>
        <a:lstStyle/>
        <a:p>
          <a:r>
            <a:rPr lang="cs-CZ" sz="1400" b="0" i="0">
              <a:solidFill>
                <a:schemeClr val="bg1"/>
              </a:solidFill>
            </a:rPr>
            <a:t>SignalR</a:t>
          </a:r>
          <a:endParaRPr lang="en-US" sz="1400">
            <a:solidFill>
              <a:schemeClr val="bg1"/>
            </a:solidFill>
          </a:endParaRPr>
        </a:p>
      </dgm:t>
    </dgm:pt>
    <dgm:pt modelId="{BD7761E4-BB8E-420C-B163-6F07453B2085}" type="parTrans" cxnId="{E89595B7-4E06-4987-BCFC-751EE873228F}">
      <dgm:prSet/>
      <dgm:spPr/>
      <dgm:t>
        <a:bodyPr/>
        <a:lstStyle/>
        <a:p>
          <a:endParaRPr lang="en-US" sz="2000">
            <a:solidFill>
              <a:schemeClr val="bg1"/>
            </a:solidFill>
          </a:endParaRPr>
        </a:p>
      </dgm:t>
    </dgm:pt>
    <dgm:pt modelId="{9EF0D493-1BD1-4019-A093-45DFD6AA0169}" type="sibTrans" cxnId="{E89595B7-4E06-4987-BCFC-751EE873228F}">
      <dgm:prSet/>
      <dgm:spPr/>
      <dgm:t>
        <a:bodyPr/>
        <a:lstStyle/>
        <a:p>
          <a:endParaRPr lang="en-US" sz="2000">
            <a:solidFill>
              <a:schemeClr val="bg1"/>
            </a:solidFill>
          </a:endParaRPr>
        </a:p>
      </dgm:t>
    </dgm:pt>
    <dgm:pt modelId="{2CC06DE2-1E67-4CAF-9BCB-E9B3D06A6012}" type="pres">
      <dgm:prSet presAssocID="{2B9C7B61-93BF-42F4-AF86-4AF3098C0E01}" presName="composite" presStyleCnt="0">
        <dgm:presLayoutVars>
          <dgm:chMax val="5"/>
          <dgm:dir/>
          <dgm:resizeHandles val="exact"/>
        </dgm:presLayoutVars>
      </dgm:prSet>
      <dgm:spPr/>
    </dgm:pt>
    <dgm:pt modelId="{1C82D30E-A3A2-4163-B0BB-01D7B3A115ED}" type="pres">
      <dgm:prSet presAssocID="{9D3E0F1A-77B4-45BB-ACA2-E9ECDF6467D9}" presName="circle1" presStyleLbl="lnNode1" presStyleIdx="0" presStyleCnt="4"/>
      <dgm:spPr/>
    </dgm:pt>
    <dgm:pt modelId="{A1F930CD-2BE4-4D0F-B3BC-0375C6ADA989}" type="pres">
      <dgm:prSet presAssocID="{9D3E0F1A-77B4-45BB-ACA2-E9ECDF6467D9}" presName="text1" presStyleLbl="revTx" presStyleIdx="0" presStyleCnt="4">
        <dgm:presLayoutVars>
          <dgm:bulletEnabled val="1"/>
        </dgm:presLayoutVars>
      </dgm:prSet>
      <dgm:spPr/>
    </dgm:pt>
    <dgm:pt modelId="{C6C2870E-3843-49DE-A768-EEC66D57A77A}" type="pres">
      <dgm:prSet presAssocID="{9D3E0F1A-77B4-45BB-ACA2-E9ECDF6467D9}" presName="line1" presStyleLbl="callout" presStyleIdx="0" presStyleCnt="8"/>
      <dgm:spPr/>
    </dgm:pt>
    <dgm:pt modelId="{9B034B1D-DC62-46B9-A80E-3A74CB8302F5}" type="pres">
      <dgm:prSet presAssocID="{9D3E0F1A-77B4-45BB-ACA2-E9ECDF6467D9}" presName="d1" presStyleLbl="callout" presStyleIdx="1" presStyleCnt="8"/>
      <dgm:spPr/>
    </dgm:pt>
    <dgm:pt modelId="{289C6AE3-B095-4226-A077-38BDA4FA8595}" type="pres">
      <dgm:prSet presAssocID="{2D848364-2751-4B84-AEC8-8BAA2C3B0E63}" presName="circle2" presStyleLbl="lnNode1" presStyleIdx="1" presStyleCnt="4"/>
      <dgm:spPr/>
    </dgm:pt>
    <dgm:pt modelId="{50B75E99-2FBF-4130-BAC0-47DB25A1721A}" type="pres">
      <dgm:prSet presAssocID="{2D848364-2751-4B84-AEC8-8BAA2C3B0E63}" presName="text2" presStyleLbl="revTx" presStyleIdx="1" presStyleCnt="4">
        <dgm:presLayoutVars>
          <dgm:bulletEnabled val="1"/>
        </dgm:presLayoutVars>
      </dgm:prSet>
      <dgm:spPr/>
    </dgm:pt>
    <dgm:pt modelId="{394A9D4F-258E-4BF4-B50A-A3C712524A46}" type="pres">
      <dgm:prSet presAssocID="{2D848364-2751-4B84-AEC8-8BAA2C3B0E63}" presName="line2" presStyleLbl="callout" presStyleIdx="2" presStyleCnt="8"/>
      <dgm:spPr/>
    </dgm:pt>
    <dgm:pt modelId="{0BB00091-C295-4FA9-9144-1AC3AEE51FEE}" type="pres">
      <dgm:prSet presAssocID="{2D848364-2751-4B84-AEC8-8BAA2C3B0E63}" presName="d2" presStyleLbl="callout" presStyleIdx="3" presStyleCnt="8"/>
      <dgm:spPr/>
    </dgm:pt>
    <dgm:pt modelId="{2A8A1710-9B68-4404-BB7B-03106B3F8EF3}" type="pres">
      <dgm:prSet presAssocID="{ACAF1F40-7B7B-4B87-BB75-EBE5A92CA6BE}" presName="circle3" presStyleLbl="lnNode1" presStyleIdx="2" presStyleCnt="4"/>
      <dgm:spPr/>
    </dgm:pt>
    <dgm:pt modelId="{6F2B10EF-5336-49C0-9C42-7E0CCEE8F38F}" type="pres">
      <dgm:prSet presAssocID="{ACAF1F40-7B7B-4B87-BB75-EBE5A92CA6BE}" presName="text3" presStyleLbl="revTx" presStyleIdx="2" presStyleCnt="4">
        <dgm:presLayoutVars>
          <dgm:bulletEnabled val="1"/>
        </dgm:presLayoutVars>
      </dgm:prSet>
      <dgm:spPr/>
    </dgm:pt>
    <dgm:pt modelId="{D8A0C616-BBA4-44DF-8FC2-0D7867B6CAFC}" type="pres">
      <dgm:prSet presAssocID="{ACAF1F40-7B7B-4B87-BB75-EBE5A92CA6BE}" presName="line3" presStyleLbl="callout" presStyleIdx="4" presStyleCnt="8"/>
      <dgm:spPr/>
    </dgm:pt>
    <dgm:pt modelId="{2F900A85-9015-4389-8637-CE3AD6F5DDB8}" type="pres">
      <dgm:prSet presAssocID="{ACAF1F40-7B7B-4B87-BB75-EBE5A92CA6BE}" presName="d3" presStyleLbl="callout" presStyleIdx="5" presStyleCnt="8"/>
      <dgm:spPr/>
    </dgm:pt>
    <dgm:pt modelId="{1758CA4E-E67F-4AF8-9BD2-CBCC1451C950}" type="pres">
      <dgm:prSet presAssocID="{52276F8E-AC3E-4BE8-99E7-98C797B425B1}" presName="circle4" presStyleLbl="lnNode1" presStyleIdx="3" presStyleCnt="4"/>
      <dgm:spPr/>
    </dgm:pt>
    <dgm:pt modelId="{6C82C29E-8D5E-4534-BD69-585DFC9C3F82}" type="pres">
      <dgm:prSet presAssocID="{52276F8E-AC3E-4BE8-99E7-98C797B425B1}" presName="text4" presStyleLbl="revTx" presStyleIdx="3" presStyleCnt="4">
        <dgm:presLayoutVars>
          <dgm:bulletEnabled val="1"/>
        </dgm:presLayoutVars>
      </dgm:prSet>
      <dgm:spPr/>
    </dgm:pt>
    <dgm:pt modelId="{24B03235-1D1A-4B7A-ADD9-74B843A92A1E}" type="pres">
      <dgm:prSet presAssocID="{52276F8E-AC3E-4BE8-99E7-98C797B425B1}" presName="line4" presStyleLbl="callout" presStyleIdx="6" presStyleCnt="8"/>
      <dgm:spPr/>
    </dgm:pt>
    <dgm:pt modelId="{B0415771-AB3D-4A7E-8FFA-83DE0A2FB182}" type="pres">
      <dgm:prSet presAssocID="{52276F8E-AC3E-4BE8-99E7-98C797B425B1}" presName="d4" presStyleLbl="callout" presStyleIdx="7" presStyleCnt="8"/>
      <dgm:spPr/>
    </dgm:pt>
  </dgm:ptLst>
  <dgm:cxnLst>
    <dgm:cxn modelId="{B9CC2409-EFA2-4DFC-A449-C9047DC23CE9}" type="presOf" srcId="{52276F8E-AC3E-4BE8-99E7-98C797B425B1}" destId="{6C82C29E-8D5E-4534-BD69-585DFC9C3F82}" srcOrd="0" destOrd="0" presId="urn:microsoft.com/office/officeart/2005/8/layout/target1"/>
    <dgm:cxn modelId="{FBE9DD18-F7AA-44F5-87B8-2D2332FDB49D}" srcId="{2B9C7B61-93BF-42F4-AF86-4AF3098C0E01}" destId="{2D848364-2751-4B84-AEC8-8BAA2C3B0E63}" srcOrd="1" destOrd="0" parTransId="{C95C4568-52AD-4AE9-9CFF-FF70DD34076D}" sibTransId="{361C659B-4BCD-4E1D-9EFA-FFA9EF2068B5}"/>
    <dgm:cxn modelId="{860C7E3A-AFB3-4512-AD3C-13A03624BE57}" srcId="{2B9C7B61-93BF-42F4-AF86-4AF3098C0E01}" destId="{ACAF1F40-7B7B-4B87-BB75-EBE5A92CA6BE}" srcOrd="2" destOrd="0" parTransId="{9FBDE83F-5A3D-473B-BD15-E013CBBC9764}" sibTransId="{8258315C-D842-4502-BBFB-5A7431718DE1}"/>
    <dgm:cxn modelId="{CAC26353-8703-473C-B0D2-652B3DCA27EF}" srcId="{2B9C7B61-93BF-42F4-AF86-4AF3098C0E01}" destId="{9D3E0F1A-77B4-45BB-ACA2-E9ECDF6467D9}" srcOrd="0" destOrd="0" parTransId="{9015F9E0-659B-48A5-93B4-068EF29837CA}" sibTransId="{69DB31E8-6BA2-4840-9C49-4F749FE7DFA3}"/>
    <dgm:cxn modelId="{A8CB409B-E672-4D00-90EE-06CB4DFE140F}" type="presOf" srcId="{9D3E0F1A-77B4-45BB-ACA2-E9ECDF6467D9}" destId="{A1F930CD-2BE4-4D0F-B3BC-0375C6ADA989}" srcOrd="0" destOrd="0" presId="urn:microsoft.com/office/officeart/2005/8/layout/target1"/>
    <dgm:cxn modelId="{651DFEB1-9943-4E93-B3EE-942532F2C80A}" type="presOf" srcId="{2D848364-2751-4B84-AEC8-8BAA2C3B0E63}" destId="{50B75E99-2FBF-4130-BAC0-47DB25A1721A}" srcOrd="0" destOrd="0" presId="urn:microsoft.com/office/officeart/2005/8/layout/target1"/>
    <dgm:cxn modelId="{E89595B7-4E06-4987-BCFC-751EE873228F}" srcId="{2B9C7B61-93BF-42F4-AF86-4AF3098C0E01}" destId="{52276F8E-AC3E-4BE8-99E7-98C797B425B1}" srcOrd="3" destOrd="0" parTransId="{BD7761E4-BB8E-420C-B163-6F07453B2085}" sibTransId="{9EF0D493-1BD1-4019-A093-45DFD6AA0169}"/>
    <dgm:cxn modelId="{9D4C6EBC-98E6-4CB9-843C-2352F40C8DC0}" type="presOf" srcId="{ACAF1F40-7B7B-4B87-BB75-EBE5A92CA6BE}" destId="{6F2B10EF-5336-49C0-9C42-7E0CCEE8F38F}" srcOrd="0" destOrd="0" presId="urn:microsoft.com/office/officeart/2005/8/layout/target1"/>
    <dgm:cxn modelId="{1D610BE4-0BB3-4E09-8F29-E0579DF4E915}" type="presOf" srcId="{2B9C7B61-93BF-42F4-AF86-4AF3098C0E01}" destId="{2CC06DE2-1E67-4CAF-9BCB-E9B3D06A6012}" srcOrd="0" destOrd="0" presId="urn:microsoft.com/office/officeart/2005/8/layout/target1"/>
    <dgm:cxn modelId="{A78B07D1-1EA6-4860-93F2-698E6EF2BDB3}" type="presParOf" srcId="{2CC06DE2-1E67-4CAF-9BCB-E9B3D06A6012}" destId="{1C82D30E-A3A2-4163-B0BB-01D7B3A115ED}" srcOrd="0" destOrd="0" presId="urn:microsoft.com/office/officeart/2005/8/layout/target1"/>
    <dgm:cxn modelId="{4CF734BF-9203-4C69-94AB-825DE2E34F58}" type="presParOf" srcId="{2CC06DE2-1E67-4CAF-9BCB-E9B3D06A6012}" destId="{A1F930CD-2BE4-4D0F-B3BC-0375C6ADA989}" srcOrd="1" destOrd="0" presId="urn:microsoft.com/office/officeart/2005/8/layout/target1"/>
    <dgm:cxn modelId="{FFB20B79-6B61-4A13-ABB2-22081481E1C6}" type="presParOf" srcId="{2CC06DE2-1E67-4CAF-9BCB-E9B3D06A6012}" destId="{C6C2870E-3843-49DE-A768-EEC66D57A77A}" srcOrd="2" destOrd="0" presId="urn:microsoft.com/office/officeart/2005/8/layout/target1"/>
    <dgm:cxn modelId="{BCF3F2C0-15B6-4306-B616-47D70121B705}" type="presParOf" srcId="{2CC06DE2-1E67-4CAF-9BCB-E9B3D06A6012}" destId="{9B034B1D-DC62-46B9-A80E-3A74CB8302F5}" srcOrd="3" destOrd="0" presId="urn:microsoft.com/office/officeart/2005/8/layout/target1"/>
    <dgm:cxn modelId="{A0CC4E4B-61E2-401D-BF0E-779B3E9A7E57}" type="presParOf" srcId="{2CC06DE2-1E67-4CAF-9BCB-E9B3D06A6012}" destId="{289C6AE3-B095-4226-A077-38BDA4FA8595}" srcOrd="4" destOrd="0" presId="urn:microsoft.com/office/officeart/2005/8/layout/target1"/>
    <dgm:cxn modelId="{C0AAA24F-D22A-4FEF-8476-B5F3175A55EA}" type="presParOf" srcId="{2CC06DE2-1E67-4CAF-9BCB-E9B3D06A6012}" destId="{50B75E99-2FBF-4130-BAC0-47DB25A1721A}" srcOrd="5" destOrd="0" presId="urn:microsoft.com/office/officeart/2005/8/layout/target1"/>
    <dgm:cxn modelId="{DB15DF7F-2277-416A-A48A-037CE0AF9E38}" type="presParOf" srcId="{2CC06DE2-1E67-4CAF-9BCB-E9B3D06A6012}" destId="{394A9D4F-258E-4BF4-B50A-A3C712524A46}" srcOrd="6" destOrd="0" presId="urn:microsoft.com/office/officeart/2005/8/layout/target1"/>
    <dgm:cxn modelId="{4066E3AB-99BC-434F-97FB-C80C9CBBB23A}" type="presParOf" srcId="{2CC06DE2-1E67-4CAF-9BCB-E9B3D06A6012}" destId="{0BB00091-C295-4FA9-9144-1AC3AEE51FEE}" srcOrd="7" destOrd="0" presId="urn:microsoft.com/office/officeart/2005/8/layout/target1"/>
    <dgm:cxn modelId="{20F3DBC4-76B8-4578-A99E-193EEF957EEA}" type="presParOf" srcId="{2CC06DE2-1E67-4CAF-9BCB-E9B3D06A6012}" destId="{2A8A1710-9B68-4404-BB7B-03106B3F8EF3}" srcOrd="8" destOrd="0" presId="urn:microsoft.com/office/officeart/2005/8/layout/target1"/>
    <dgm:cxn modelId="{1BCBFDF3-9894-4B55-B7B7-D5ECE1F55359}" type="presParOf" srcId="{2CC06DE2-1E67-4CAF-9BCB-E9B3D06A6012}" destId="{6F2B10EF-5336-49C0-9C42-7E0CCEE8F38F}" srcOrd="9" destOrd="0" presId="urn:microsoft.com/office/officeart/2005/8/layout/target1"/>
    <dgm:cxn modelId="{7E288EBD-E2E2-47DF-8355-10BA6FD1D95A}" type="presParOf" srcId="{2CC06DE2-1E67-4CAF-9BCB-E9B3D06A6012}" destId="{D8A0C616-BBA4-44DF-8FC2-0D7867B6CAFC}" srcOrd="10" destOrd="0" presId="urn:microsoft.com/office/officeart/2005/8/layout/target1"/>
    <dgm:cxn modelId="{2519E2B4-7EBA-4B38-A22E-0A66A1D89C36}" type="presParOf" srcId="{2CC06DE2-1E67-4CAF-9BCB-E9B3D06A6012}" destId="{2F900A85-9015-4389-8637-CE3AD6F5DDB8}" srcOrd="11" destOrd="0" presId="urn:microsoft.com/office/officeart/2005/8/layout/target1"/>
    <dgm:cxn modelId="{9053A26F-06EB-4D08-BCCF-19401B5A3D14}" type="presParOf" srcId="{2CC06DE2-1E67-4CAF-9BCB-E9B3D06A6012}" destId="{1758CA4E-E67F-4AF8-9BD2-CBCC1451C950}" srcOrd="12" destOrd="0" presId="urn:microsoft.com/office/officeart/2005/8/layout/target1"/>
    <dgm:cxn modelId="{70DB663F-2705-40A0-A286-5CFDC7A4DFEF}" type="presParOf" srcId="{2CC06DE2-1E67-4CAF-9BCB-E9B3D06A6012}" destId="{6C82C29E-8D5E-4534-BD69-585DFC9C3F82}" srcOrd="13" destOrd="0" presId="urn:microsoft.com/office/officeart/2005/8/layout/target1"/>
    <dgm:cxn modelId="{F63BCDAC-309F-40C3-A488-04B855AB2116}" type="presParOf" srcId="{2CC06DE2-1E67-4CAF-9BCB-E9B3D06A6012}" destId="{24B03235-1D1A-4B7A-ADD9-74B843A92A1E}" srcOrd="14" destOrd="0" presId="urn:microsoft.com/office/officeart/2005/8/layout/target1"/>
    <dgm:cxn modelId="{D835C947-4653-44CC-AAD5-F11C6A101D7D}" type="presParOf" srcId="{2CC06DE2-1E67-4CAF-9BCB-E9B3D06A6012}" destId="{B0415771-AB3D-4A7E-8FFA-83DE0A2FB182}" srcOrd="15"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FBD2C5-5860-42EF-A0E1-3C26FCFF714A}" type="doc">
      <dgm:prSet loTypeId="urn:microsoft.com/office/officeart/2005/8/layout/lProcess3" loCatId="process" qsTypeId="urn:microsoft.com/office/officeart/2005/8/quickstyle/simple1" qsCatId="simple" csTypeId="urn:microsoft.com/office/officeart/2005/8/colors/colorful4" csCatId="colorful"/>
      <dgm:spPr/>
      <dgm:t>
        <a:bodyPr/>
        <a:lstStyle/>
        <a:p>
          <a:endParaRPr lang="en-US"/>
        </a:p>
      </dgm:t>
    </dgm:pt>
    <dgm:pt modelId="{A184DF19-49A0-440C-A80E-6346CC832AE9}">
      <dgm:prSet/>
      <dgm:spPr/>
      <dgm:t>
        <a:bodyPr/>
        <a:lstStyle/>
        <a:p>
          <a:r>
            <a:rPr lang="cs-CZ" b="0" i="0"/>
            <a:t>Client</a:t>
          </a:r>
          <a:endParaRPr lang="en-US"/>
        </a:p>
      </dgm:t>
    </dgm:pt>
    <dgm:pt modelId="{581DC0F3-EA8C-4990-B684-06632B345661}" type="parTrans" cxnId="{DA8F3494-F515-4C6E-B3DD-22E10AA9C9B6}">
      <dgm:prSet/>
      <dgm:spPr/>
      <dgm:t>
        <a:bodyPr/>
        <a:lstStyle/>
        <a:p>
          <a:endParaRPr lang="en-US"/>
        </a:p>
      </dgm:t>
    </dgm:pt>
    <dgm:pt modelId="{117E1712-4442-499D-9846-2A4BAA2A428A}" type="sibTrans" cxnId="{DA8F3494-F515-4C6E-B3DD-22E10AA9C9B6}">
      <dgm:prSet/>
      <dgm:spPr/>
      <dgm:t>
        <a:bodyPr/>
        <a:lstStyle/>
        <a:p>
          <a:endParaRPr lang="en-US"/>
        </a:p>
      </dgm:t>
    </dgm:pt>
    <dgm:pt modelId="{A4301B35-6D39-40CF-A8B5-08AAE1D9A65E}">
      <dgm:prSet/>
      <dgm:spPr/>
      <dgm:t>
        <a:bodyPr/>
        <a:lstStyle/>
        <a:p>
          <a:r>
            <a:rPr lang="en-US" b="0" i="0"/>
            <a:t>ServerSideBlazor.App</a:t>
          </a:r>
          <a:endParaRPr lang="en-US"/>
        </a:p>
      </dgm:t>
    </dgm:pt>
    <dgm:pt modelId="{DFC48DF9-50B7-4C13-AA4B-EF9D601443A2}" type="parTrans" cxnId="{F31407A4-62F5-49AD-B303-5BC8A60CB587}">
      <dgm:prSet/>
      <dgm:spPr/>
      <dgm:t>
        <a:bodyPr/>
        <a:lstStyle/>
        <a:p>
          <a:endParaRPr lang="en-US"/>
        </a:p>
      </dgm:t>
    </dgm:pt>
    <dgm:pt modelId="{A566DF35-4959-485D-A7A2-FDF0B7420F74}" type="sibTrans" cxnId="{F31407A4-62F5-49AD-B303-5BC8A60CB587}">
      <dgm:prSet/>
      <dgm:spPr/>
      <dgm:t>
        <a:bodyPr/>
        <a:lstStyle/>
        <a:p>
          <a:endParaRPr lang="en-US"/>
        </a:p>
      </dgm:t>
    </dgm:pt>
    <dgm:pt modelId="{B87FB377-872C-47B4-A827-8BE851778007}">
      <dgm:prSet/>
      <dgm:spPr/>
      <dgm:t>
        <a:bodyPr/>
        <a:lstStyle/>
        <a:p>
          <a:r>
            <a:rPr lang="cs-CZ" b="0" i="0"/>
            <a:t>Server</a:t>
          </a:r>
          <a:endParaRPr lang="en-US"/>
        </a:p>
      </dgm:t>
    </dgm:pt>
    <dgm:pt modelId="{48A7FDB2-8009-4335-9232-749E1692358A}" type="parTrans" cxnId="{E2450F1A-501B-4551-88B6-632EFCD316F9}">
      <dgm:prSet/>
      <dgm:spPr/>
      <dgm:t>
        <a:bodyPr/>
        <a:lstStyle/>
        <a:p>
          <a:endParaRPr lang="en-US"/>
        </a:p>
      </dgm:t>
    </dgm:pt>
    <dgm:pt modelId="{29F1EA38-88AC-405B-8590-D15221920FBD}" type="sibTrans" cxnId="{E2450F1A-501B-4551-88B6-632EFCD316F9}">
      <dgm:prSet/>
      <dgm:spPr/>
      <dgm:t>
        <a:bodyPr/>
        <a:lstStyle/>
        <a:p>
          <a:endParaRPr lang="en-US"/>
        </a:p>
      </dgm:t>
    </dgm:pt>
    <dgm:pt modelId="{DD36E8E1-A0C3-4D74-9AA1-281A7245E6BE}">
      <dgm:prSet/>
      <dgm:spPr/>
      <dgm:t>
        <a:bodyPr/>
        <a:lstStyle/>
        <a:p>
          <a:r>
            <a:rPr lang="en-US" b="0" i="0"/>
            <a:t>ServerSideBlazor.Server</a:t>
          </a:r>
          <a:endParaRPr lang="en-US"/>
        </a:p>
      </dgm:t>
    </dgm:pt>
    <dgm:pt modelId="{7B6CC6C1-504F-423C-B709-4491D385C49B}" type="parTrans" cxnId="{A0E1B67F-7946-4FE7-A7F4-40705600D2D9}">
      <dgm:prSet/>
      <dgm:spPr/>
      <dgm:t>
        <a:bodyPr/>
        <a:lstStyle/>
        <a:p>
          <a:endParaRPr lang="en-US"/>
        </a:p>
      </dgm:t>
    </dgm:pt>
    <dgm:pt modelId="{E7F9EB5F-443D-4456-8116-1CA44ECD1163}" type="sibTrans" cxnId="{A0E1B67F-7946-4FE7-A7F4-40705600D2D9}">
      <dgm:prSet/>
      <dgm:spPr/>
      <dgm:t>
        <a:bodyPr/>
        <a:lstStyle/>
        <a:p>
          <a:endParaRPr lang="en-US"/>
        </a:p>
      </dgm:t>
    </dgm:pt>
    <dgm:pt modelId="{5B33F9F5-8C5B-49A7-B4BA-72A90BC6B16D}">
      <dgm:prSet/>
      <dgm:spPr/>
      <dgm:t>
        <a:bodyPr/>
        <a:lstStyle/>
        <a:p>
          <a:r>
            <a:rPr lang="cs-CZ" b="0" i="0"/>
            <a:t>Komunikace</a:t>
          </a:r>
          <a:endParaRPr lang="en-US"/>
        </a:p>
      </dgm:t>
    </dgm:pt>
    <dgm:pt modelId="{B2DA055B-79DE-4B01-8F7E-390E2D23C07F}" type="parTrans" cxnId="{272E445C-3F7A-4FD2-86AB-6B9B8FFDABC3}">
      <dgm:prSet/>
      <dgm:spPr/>
      <dgm:t>
        <a:bodyPr/>
        <a:lstStyle/>
        <a:p>
          <a:endParaRPr lang="en-US"/>
        </a:p>
      </dgm:t>
    </dgm:pt>
    <dgm:pt modelId="{FCD1CD65-7BC7-49E0-BB9B-9D68AFA4EAF9}" type="sibTrans" cxnId="{272E445C-3F7A-4FD2-86AB-6B9B8FFDABC3}">
      <dgm:prSet/>
      <dgm:spPr/>
      <dgm:t>
        <a:bodyPr/>
        <a:lstStyle/>
        <a:p>
          <a:endParaRPr lang="en-US"/>
        </a:p>
      </dgm:t>
    </dgm:pt>
    <dgm:pt modelId="{011372D0-6267-4C6A-97ED-B14F184A3429}">
      <dgm:prSet/>
      <dgm:spPr/>
      <dgm:t>
        <a:bodyPr/>
        <a:lstStyle/>
        <a:p>
          <a:r>
            <a:rPr lang="cs-CZ" b="0" i="0"/>
            <a:t>SignalR</a:t>
          </a:r>
          <a:endParaRPr lang="en-US"/>
        </a:p>
      </dgm:t>
    </dgm:pt>
    <dgm:pt modelId="{95E503F2-C6E2-44E7-B210-5B72243E407A}" type="parTrans" cxnId="{7F21537C-7E5E-4562-B93B-3FEECC7ADBCF}">
      <dgm:prSet/>
      <dgm:spPr/>
      <dgm:t>
        <a:bodyPr/>
        <a:lstStyle/>
        <a:p>
          <a:endParaRPr lang="en-US"/>
        </a:p>
      </dgm:t>
    </dgm:pt>
    <dgm:pt modelId="{E0CB9294-2187-4E96-9F89-6F50367F9A34}" type="sibTrans" cxnId="{7F21537C-7E5E-4562-B93B-3FEECC7ADBCF}">
      <dgm:prSet/>
      <dgm:spPr/>
      <dgm:t>
        <a:bodyPr/>
        <a:lstStyle/>
        <a:p>
          <a:endParaRPr lang="en-US"/>
        </a:p>
      </dgm:t>
    </dgm:pt>
    <dgm:pt modelId="{02A8D6CD-B064-4A06-98F6-AB999A7B451E}" type="pres">
      <dgm:prSet presAssocID="{E2FBD2C5-5860-42EF-A0E1-3C26FCFF714A}" presName="Name0" presStyleCnt="0">
        <dgm:presLayoutVars>
          <dgm:chPref val="3"/>
          <dgm:dir/>
          <dgm:animLvl val="lvl"/>
          <dgm:resizeHandles/>
        </dgm:presLayoutVars>
      </dgm:prSet>
      <dgm:spPr/>
    </dgm:pt>
    <dgm:pt modelId="{11D0084E-F689-4A7E-AFCA-12A49232FC31}" type="pres">
      <dgm:prSet presAssocID="{A184DF19-49A0-440C-A80E-6346CC832AE9}" presName="horFlow" presStyleCnt="0"/>
      <dgm:spPr/>
    </dgm:pt>
    <dgm:pt modelId="{87FCC39C-DB2D-4C74-8D9A-5CB32C169E3C}" type="pres">
      <dgm:prSet presAssocID="{A184DF19-49A0-440C-A80E-6346CC832AE9}" presName="bigChev" presStyleLbl="node1" presStyleIdx="0" presStyleCnt="3"/>
      <dgm:spPr/>
    </dgm:pt>
    <dgm:pt modelId="{A95D5D40-FB89-4284-AD78-0168F6EBED31}" type="pres">
      <dgm:prSet presAssocID="{DFC48DF9-50B7-4C13-AA4B-EF9D601443A2}" presName="parTrans" presStyleCnt="0"/>
      <dgm:spPr/>
    </dgm:pt>
    <dgm:pt modelId="{B3B23966-A4D0-460D-B81C-8FEB466C10C0}" type="pres">
      <dgm:prSet presAssocID="{A4301B35-6D39-40CF-A8B5-08AAE1D9A65E}" presName="node" presStyleLbl="alignAccFollowNode1" presStyleIdx="0" presStyleCnt="3">
        <dgm:presLayoutVars>
          <dgm:bulletEnabled val="1"/>
        </dgm:presLayoutVars>
      </dgm:prSet>
      <dgm:spPr/>
    </dgm:pt>
    <dgm:pt modelId="{22B66E20-50F5-49F0-BAFD-4586E68101F1}" type="pres">
      <dgm:prSet presAssocID="{A184DF19-49A0-440C-A80E-6346CC832AE9}" presName="vSp" presStyleCnt="0"/>
      <dgm:spPr/>
    </dgm:pt>
    <dgm:pt modelId="{49AA4992-B54E-4F9C-A8D8-9DD9B9EC1033}" type="pres">
      <dgm:prSet presAssocID="{B87FB377-872C-47B4-A827-8BE851778007}" presName="horFlow" presStyleCnt="0"/>
      <dgm:spPr/>
    </dgm:pt>
    <dgm:pt modelId="{E49B44A6-ABF8-424F-8B66-65120929D0E9}" type="pres">
      <dgm:prSet presAssocID="{B87FB377-872C-47B4-A827-8BE851778007}" presName="bigChev" presStyleLbl="node1" presStyleIdx="1" presStyleCnt="3"/>
      <dgm:spPr/>
    </dgm:pt>
    <dgm:pt modelId="{7212CB4D-9562-43AF-8F99-B79776D79159}" type="pres">
      <dgm:prSet presAssocID="{7B6CC6C1-504F-423C-B709-4491D385C49B}" presName="parTrans" presStyleCnt="0"/>
      <dgm:spPr/>
    </dgm:pt>
    <dgm:pt modelId="{45191CEA-98D9-4351-BED5-EBEA7CC09ADF}" type="pres">
      <dgm:prSet presAssocID="{DD36E8E1-A0C3-4D74-9AA1-281A7245E6BE}" presName="node" presStyleLbl="alignAccFollowNode1" presStyleIdx="1" presStyleCnt="3">
        <dgm:presLayoutVars>
          <dgm:bulletEnabled val="1"/>
        </dgm:presLayoutVars>
      </dgm:prSet>
      <dgm:spPr/>
    </dgm:pt>
    <dgm:pt modelId="{41FE7749-718D-43A6-941D-3ABCBD124BA3}" type="pres">
      <dgm:prSet presAssocID="{B87FB377-872C-47B4-A827-8BE851778007}" presName="vSp" presStyleCnt="0"/>
      <dgm:spPr/>
    </dgm:pt>
    <dgm:pt modelId="{C15630BA-579F-4CF9-B118-9CA864D558C8}" type="pres">
      <dgm:prSet presAssocID="{5B33F9F5-8C5B-49A7-B4BA-72A90BC6B16D}" presName="horFlow" presStyleCnt="0"/>
      <dgm:spPr/>
    </dgm:pt>
    <dgm:pt modelId="{7B6DA963-5B6B-40C6-A559-E3355EF54CBC}" type="pres">
      <dgm:prSet presAssocID="{5B33F9F5-8C5B-49A7-B4BA-72A90BC6B16D}" presName="bigChev" presStyleLbl="node1" presStyleIdx="2" presStyleCnt="3"/>
      <dgm:spPr/>
    </dgm:pt>
    <dgm:pt modelId="{47681B01-8EAB-4FC9-952A-B124C4FD4702}" type="pres">
      <dgm:prSet presAssocID="{95E503F2-C6E2-44E7-B210-5B72243E407A}" presName="parTrans" presStyleCnt="0"/>
      <dgm:spPr/>
    </dgm:pt>
    <dgm:pt modelId="{067644D0-4C51-4030-8FC0-8B6758479728}" type="pres">
      <dgm:prSet presAssocID="{011372D0-6267-4C6A-97ED-B14F184A3429}" presName="node" presStyleLbl="alignAccFollowNode1" presStyleIdx="2" presStyleCnt="3">
        <dgm:presLayoutVars>
          <dgm:bulletEnabled val="1"/>
        </dgm:presLayoutVars>
      </dgm:prSet>
      <dgm:spPr/>
    </dgm:pt>
  </dgm:ptLst>
  <dgm:cxnLst>
    <dgm:cxn modelId="{87A7DB01-4007-4A22-844D-9060FB9BE160}" type="presOf" srcId="{B87FB377-872C-47B4-A827-8BE851778007}" destId="{E49B44A6-ABF8-424F-8B66-65120929D0E9}" srcOrd="0" destOrd="0" presId="urn:microsoft.com/office/officeart/2005/8/layout/lProcess3"/>
    <dgm:cxn modelId="{E2450F1A-501B-4551-88B6-632EFCD316F9}" srcId="{E2FBD2C5-5860-42EF-A0E1-3C26FCFF714A}" destId="{B87FB377-872C-47B4-A827-8BE851778007}" srcOrd="1" destOrd="0" parTransId="{48A7FDB2-8009-4335-9232-749E1692358A}" sibTransId="{29F1EA38-88AC-405B-8590-D15221920FBD}"/>
    <dgm:cxn modelId="{26C12331-9DE7-4B68-B411-DD130981AD35}" type="presOf" srcId="{5B33F9F5-8C5B-49A7-B4BA-72A90BC6B16D}" destId="{7B6DA963-5B6B-40C6-A559-E3355EF54CBC}" srcOrd="0" destOrd="0" presId="urn:microsoft.com/office/officeart/2005/8/layout/lProcess3"/>
    <dgm:cxn modelId="{272E445C-3F7A-4FD2-86AB-6B9B8FFDABC3}" srcId="{E2FBD2C5-5860-42EF-A0E1-3C26FCFF714A}" destId="{5B33F9F5-8C5B-49A7-B4BA-72A90BC6B16D}" srcOrd="2" destOrd="0" parTransId="{B2DA055B-79DE-4B01-8F7E-390E2D23C07F}" sibTransId="{FCD1CD65-7BC7-49E0-BB9B-9D68AFA4EAF9}"/>
    <dgm:cxn modelId="{FCCD2062-79D4-47E5-96C7-2CA553B99245}" type="presOf" srcId="{A4301B35-6D39-40CF-A8B5-08AAE1D9A65E}" destId="{B3B23966-A4D0-460D-B81C-8FEB466C10C0}" srcOrd="0" destOrd="0" presId="urn:microsoft.com/office/officeart/2005/8/layout/lProcess3"/>
    <dgm:cxn modelId="{60EBA46D-D46A-4C7F-B6CA-EFE180661013}" type="presOf" srcId="{E2FBD2C5-5860-42EF-A0E1-3C26FCFF714A}" destId="{02A8D6CD-B064-4A06-98F6-AB999A7B451E}" srcOrd="0" destOrd="0" presId="urn:microsoft.com/office/officeart/2005/8/layout/lProcess3"/>
    <dgm:cxn modelId="{3D4ADD73-B963-4BFE-B25C-F510212414F6}" type="presOf" srcId="{011372D0-6267-4C6A-97ED-B14F184A3429}" destId="{067644D0-4C51-4030-8FC0-8B6758479728}" srcOrd="0" destOrd="0" presId="urn:microsoft.com/office/officeart/2005/8/layout/lProcess3"/>
    <dgm:cxn modelId="{7F21537C-7E5E-4562-B93B-3FEECC7ADBCF}" srcId="{5B33F9F5-8C5B-49A7-B4BA-72A90BC6B16D}" destId="{011372D0-6267-4C6A-97ED-B14F184A3429}" srcOrd="0" destOrd="0" parTransId="{95E503F2-C6E2-44E7-B210-5B72243E407A}" sibTransId="{E0CB9294-2187-4E96-9F89-6F50367F9A34}"/>
    <dgm:cxn modelId="{A0E1B67F-7946-4FE7-A7F4-40705600D2D9}" srcId="{B87FB377-872C-47B4-A827-8BE851778007}" destId="{DD36E8E1-A0C3-4D74-9AA1-281A7245E6BE}" srcOrd="0" destOrd="0" parTransId="{7B6CC6C1-504F-423C-B709-4491D385C49B}" sibTransId="{E7F9EB5F-443D-4456-8116-1CA44ECD1163}"/>
    <dgm:cxn modelId="{C624738B-3D64-4805-ABD9-9641A2DD9C73}" type="presOf" srcId="{A184DF19-49A0-440C-A80E-6346CC832AE9}" destId="{87FCC39C-DB2D-4C74-8D9A-5CB32C169E3C}" srcOrd="0" destOrd="0" presId="urn:microsoft.com/office/officeart/2005/8/layout/lProcess3"/>
    <dgm:cxn modelId="{DA8F3494-F515-4C6E-B3DD-22E10AA9C9B6}" srcId="{E2FBD2C5-5860-42EF-A0E1-3C26FCFF714A}" destId="{A184DF19-49A0-440C-A80E-6346CC832AE9}" srcOrd="0" destOrd="0" parTransId="{581DC0F3-EA8C-4990-B684-06632B345661}" sibTransId="{117E1712-4442-499D-9846-2A4BAA2A428A}"/>
    <dgm:cxn modelId="{F31407A4-62F5-49AD-B303-5BC8A60CB587}" srcId="{A184DF19-49A0-440C-A80E-6346CC832AE9}" destId="{A4301B35-6D39-40CF-A8B5-08AAE1D9A65E}" srcOrd="0" destOrd="0" parTransId="{DFC48DF9-50B7-4C13-AA4B-EF9D601443A2}" sibTransId="{A566DF35-4959-485D-A7A2-FDF0B7420F74}"/>
    <dgm:cxn modelId="{C603F6EC-A7CA-4049-99A8-5567520CC9CC}" type="presOf" srcId="{DD36E8E1-A0C3-4D74-9AA1-281A7245E6BE}" destId="{45191CEA-98D9-4351-BED5-EBEA7CC09ADF}" srcOrd="0" destOrd="0" presId="urn:microsoft.com/office/officeart/2005/8/layout/lProcess3"/>
    <dgm:cxn modelId="{B12858BA-08FC-4796-B976-613B973BD533}" type="presParOf" srcId="{02A8D6CD-B064-4A06-98F6-AB999A7B451E}" destId="{11D0084E-F689-4A7E-AFCA-12A49232FC31}" srcOrd="0" destOrd="0" presId="urn:microsoft.com/office/officeart/2005/8/layout/lProcess3"/>
    <dgm:cxn modelId="{264BB1DD-7C01-4574-A9C4-2F1D568D0EC6}" type="presParOf" srcId="{11D0084E-F689-4A7E-AFCA-12A49232FC31}" destId="{87FCC39C-DB2D-4C74-8D9A-5CB32C169E3C}" srcOrd="0" destOrd="0" presId="urn:microsoft.com/office/officeart/2005/8/layout/lProcess3"/>
    <dgm:cxn modelId="{0B3C8C2E-884C-443F-95D8-441380DC66F7}" type="presParOf" srcId="{11D0084E-F689-4A7E-AFCA-12A49232FC31}" destId="{A95D5D40-FB89-4284-AD78-0168F6EBED31}" srcOrd="1" destOrd="0" presId="urn:microsoft.com/office/officeart/2005/8/layout/lProcess3"/>
    <dgm:cxn modelId="{DC1905E7-4C55-4885-B3AA-33E58F9FE3E4}" type="presParOf" srcId="{11D0084E-F689-4A7E-AFCA-12A49232FC31}" destId="{B3B23966-A4D0-460D-B81C-8FEB466C10C0}" srcOrd="2" destOrd="0" presId="urn:microsoft.com/office/officeart/2005/8/layout/lProcess3"/>
    <dgm:cxn modelId="{24B52EBD-4101-4339-9786-728F5FAA12A0}" type="presParOf" srcId="{02A8D6CD-B064-4A06-98F6-AB999A7B451E}" destId="{22B66E20-50F5-49F0-BAFD-4586E68101F1}" srcOrd="1" destOrd="0" presId="urn:microsoft.com/office/officeart/2005/8/layout/lProcess3"/>
    <dgm:cxn modelId="{1A790ABE-04E5-4D88-988E-C10C73030046}" type="presParOf" srcId="{02A8D6CD-B064-4A06-98F6-AB999A7B451E}" destId="{49AA4992-B54E-4F9C-A8D8-9DD9B9EC1033}" srcOrd="2" destOrd="0" presId="urn:microsoft.com/office/officeart/2005/8/layout/lProcess3"/>
    <dgm:cxn modelId="{AB974E8F-3077-4AE1-9AC3-0FCF6A1929E9}" type="presParOf" srcId="{49AA4992-B54E-4F9C-A8D8-9DD9B9EC1033}" destId="{E49B44A6-ABF8-424F-8B66-65120929D0E9}" srcOrd="0" destOrd="0" presId="urn:microsoft.com/office/officeart/2005/8/layout/lProcess3"/>
    <dgm:cxn modelId="{6680B11F-D104-4C19-9A93-638135B7EF80}" type="presParOf" srcId="{49AA4992-B54E-4F9C-A8D8-9DD9B9EC1033}" destId="{7212CB4D-9562-43AF-8F99-B79776D79159}" srcOrd="1" destOrd="0" presId="urn:microsoft.com/office/officeart/2005/8/layout/lProcess3"/>
    <dgm:cxn modelId="{7A76FA98-B5D5-433E-A3BC-186393855427}" type="presParOf" srcId="{49AA4992-B54E-4F9C-A8D8-9DD9B9EC1033}" destId="{45191CEA-98D9-4351-BED5-EBEA7CC09ADF}" srcOrd="2" destOrd="0" presId="urn:microsoft.com/office/officeart/2005/8/layout/lProcess3"/>
    <dgm:cxn modelId="{6AEC8412-296D-49E2-8F1B-FE5B00CE3DC5}" type="presParOf" srcId="{02A8D6CD-B064-4A06-98F6-AB999A7B451E}" destId="{41FE7749-718D-43A6-941D-3ABCBD124BA3}" srcOrd="3" destOrd="0" presId="urn:microsoft.com/office/officeart/2005/8/layout/lProcess3"/>
    <dgm:cxn modelId="{A236297A-9A32-4A0B-8FAF-1DE59472DBEA}" type="presParOf" srcId="{02A8D6CD-B064-4A06-98F6-AB999A7B451E}" destId="{C15630BA-579F-4CF9-B118-9CA864D558C8}" srcOrd="4" destOrd="0" presId="urn:microsoft.com/office/officeart/2005/8/layout/lProcess3"/>
    <dgm:cxn modelId="{65F283B9-7272-49F9-8EA5-2BA2583DA8D1}" type="presParOf" srcId="{C15630BA-579F-4CF9-B118-9CA864D558C8}" destId="{7B6DA963-5B6B-40C6-A559-E3355EF54CBC}" srcOrd="0" destOrd="0" presId="urn:microsoft.com/office/officeart/2005/8/layout/lProcess3"/>
    <dgm:cxn modelId="{C56F5A1A-8D10-4440-B6D9-24AF529A8555}" type="presParOf" srcId="{C15630BA-579F-4CF9-B118-9CA864D558C8}" destId="{47681B01-8EAB-4FC9-952A-B124C4FD4702}" srcOrd="1" destOrd="0" presId="urn:microsoft.com/office/officeart/2005/8/layout/lProcess3"/>
    <dgm:cxn modelId="{C052C78D-22A2-4751-A288-61BA5522DE4E}" type="presParOf" srcId="{C15630BA-579F-4CF9-B118-9CA864D558C8}" destId="{067644D0-4C51-4030-8FC0-8B6758479728}"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CAAECC-DEAB-4340-B5A6-6248CB1EC911}" type="doc">
      <dgm:prSet loTypeId="urn:microsoft.com/office/officeart/2005/8/layout/cycle2" loCatId="cycle" qsTypeId="urn:microsoft.com/office/officeart/2005/8/quickstyle/simple1" qsCatId="simple" csTypeId="urn:microsoft.com/office/officeart/2005/8/colors/colorful4" csCatId="colorful"/>
      <dgm:spPr/>
      <dgm:t>
        <a:bodyPr/>
        <a:lstStyle/>
        <a:p>
          <a:endParaRPr lang="en-US"/>
        </a:p>
      </dgm:t>
    </dgm:pt>
    <dgm:pt modelId="{D433D76D-34A2-49A1-88D5-BB9D245FFD42}">
      <dgm:prSet custT="1"/>
      <dgm:spPr/>
      <dgm:t>
        <a:bodyPr/>
        <a:lstStyle/>
        <a:p>
          <a:r>
            <a:rPr lang="en-US" sz="1800" b="0" i="0"/>
            <a:t>ServerSideBlazor.App</a:t>
          </a:r>
          <a:endParaRPr lang="en-US" sz="1800"/>
        </a:p>
      </dgm:t>
    </dgm:pt>
    <dgm:pt modelId="{34333748-37D3-405D-BCB9-DE9936EF6498}" type="parTrans" cxnId="{FFCF63BE-C0C8-4701-80C3-CFAED9880AB3}">
      <dgm:prSet/>
      <dgm:spPr/>
      <dgm:t>
        <a:bodyPr/>
        <a:lstStyle/>
        <a:p>
          <a:endParaRPr lang="en-US" sz="2800"/>
        </a:p>
      </dgm:t>
    </dgm:pt>
    <dgm:pt modelId="{E1E2DC17-AA73-47B0-B0BD-FB291C7C3A10}" type="sibTrans" cxnId="{FFCF63BE-C0C8-4701-80C3-CFAED9880AB3}">
      <dgm:prSet custT="1"/>
      <dgm:spPr/>
      <dgm:t>
        <a:bodyPr/>
        <a:lstStyle/>
        <a:p>
          <a:endParaRPr lang="en-US" sz="1600"/>
        </a:p>
      </dgm:t>
    </dgm:pt>
    <dgm:pt modelId="{9B2EB32C-CAE7-4869-A210-A25E5EE75F60}">
      <dgm:prSet custT="1"/>
      <dgm:spPr/>
      <dgm:t>
        <a:bodyPr/>
        <a:lstStyle/>
        <a:p>
          <a:r>
            <a:rPr lang="en-US" sz="1800" b="0" i="0"/>
            <a:t>ServerSideBlazor.Server</a:t>
          </a:r>
          <a:endParaRPr lang="en-US" sz="1800"/>
        </a:p>
      </dgm:t>
    </dgm:pt>
    <dgm:pt modelId="{DB43EDCA-E91F-4639-A0AA-0BD88ACF5B8B}" type="parTrans" cxnId="{5F5DAFFF-5760-4255-A0A5-B9800421E5C3}">
      <dgm:prSet/>
      <dgm:spPr/>
      <dgm:t>
        <a:bodyPr/>
        <a:lstStyle/>
        <a:p>
          <a:endParaRPr lang="en-US" sz="2800"/>
        </a:p>
      </dgm:t>
    </dgm:pt>
    <dgm:pt modelId="{A7CBBD1F-3966-414E-9FBD-5ACB23EBF5D7}" type="sibTrans" cxnId="{5F5DAFFF-5760-4255-A0A5-B9800421E5C3}">
      <dgm:prSet custT="1"/>
      <dgm:spPr/>
      <dgm:t>
        <a:bodyPr/>
        <a:lstStyle/>
        <a:p>
          <a:endParaRPr lang="en-US" sz="1600"/>
        </a:p>
      </dgm:t>
    </dgm:pt>
    <dgm:pt modelId="{008A6359-FA8D-4FDA-BAEF-11736AA23199}" type="pres">
      <dgm:prSet presAssocID="{7FCAAECC-DEAB-4340-B5A6-6248CB1EC911}" presName="cycle" presStyleCnt="0">
        <dgm:presLayoutVars>
          <dgm:dir/>
          <dgm:resizeHandles val="exact"/>
        </dgm:presLayoutVars>
      </dgm:prSet>
      <dgm:spPr/>
    </dgm:pt>
    <dgm:pt modelId="{9821F415-AA64-439B-987E-22CED3D7B4FB}" type="pres">
      <dgm:prSet presAssocID="{D433D76D-34A2-49A1-88D5-BB9D245FFD42}" presName="node" presStyleLbl="node1" presStyleIdx="0" presStyleCnt="2">
        <dgm:presLayoutVars>
          <dgm:bulletEnabled val="1"/>
        </dgm:presLayoutVars>
      </dgm:prSet>
      <dgm:spPr/>
    </dgm:pt>
    <dgm:pt modelId="{EE893FD4-A153-4548-BCB2-49F20CE78490}" type="pres">
      <dgm:prSet presAssocID="{E1E2DC17-AA73-47B0-B0BD-FB291C7C3A10}" presName="sibTrans" presStyleLbl="sibTrans2D1" presStyleIdx="0" presStyleCnt="2"/>
      <dgm:spPr/>
    </dgm:pt>
    <dgm:pt modelId="{668296FE-E19B-43F4-86C4-B1240C78794E}" type="pres">
      <dgm:prSet presAssocID="{E1E2DC17-AA73-47B0-B0BD-FB291C7C3A10}" presName="connectorText" presStyleLbl="sibTrans2D1" presStyleIdx="0" presStyleCnt="2"/>
      <dgm:spPr/>
    </dgm:pt>
    <dgm:pt modelId="{C6D820F3-A270-4600-B5C7-ADE63AEFA886}" type="pres">
      <dgm:prSet presAssocID="{9B2EB32C-CAE7-4869-A210-A25E5EE75F60}" presName="node" presStyleLbl="node1" presStyleIdx="1" presStyleCnt="2">
        <dgm:presLayoutVars>
          <dgm:bulletEnabled val="1"/>
        </dgm:presLayoutVars>
      </dgm:prSet>
      <dgm:spPr/>
    </dgm:pt>
    <dgm:pt modelId="{5EFA52CA-7899-424D-84FB-F8A6BEBA6B14}" type="pres">
      <dgm:prSet presAssocID="{A7CBBD1F-3966-414E-9FBD-5ACB23EBF5D7}" presName="sibTrans" presStyleLbl="sibTrans2D1" presStyleIdx="1" presStyleCnt="2"/>
      <dgm:spPr/>
    </dgm:pt>
    <dgm:pt modelId="{D27B3974-5AD2-4D47-9FA8-080519F10379}" type="pres">
      <dgm:prSet presAssocID="{A7CBBD1F-3966-414E-9FBD-5ACB23EBF5D7}" presName="connectorText" presStyleLbl="sibTrans2D1" presStyleIdx="1" presStyleCnt="2"/>
      <dgm:spPr/>
    </dgm:pt>
  </dgm:ptLst>
  <dgm:cxnLst>
    <dgm:cxn modelId="{2AF0C02D-39F4-4052-BA26-42A3ED6CEFF8}" type="presOf" srcId="{7FCAAECC-DEAB-4340-B5A6-6248CB1EC911}" destId="{008A6359-FA8D-4FDA-BAEF-11736AA23199}" srcOrd="0" destOrd="0" presId="urn:microsoft.com/office/officeart/2005/8/layout/cycle2"/>
    <dgm:cxn modelId="{0C4B2631-93E8-4EAF-963F-F514E9B5CEA6}" type="presOf" srcId="{E1E2DC17-AA73-47B0-B0BD-FB291C7C3A10}" destId="{668296FE-E19B-43F4-86C4-B1240C78794E}" srcOrd="1" destOrd="0" presId="urn:microsoft.com/office/officeart/2005/8/layout/cycle2"/>
    <dgm:cxn modelId="{8A907C35-004B-4197-97AD-1E6DE3D55494}" type="presOf" srcId="{9B2EB32C-CAE7-4869-A210-A25E5EE75F60}" destId="{C6D820F3-A270-4600-B5C7-ADE63AEFA886}" srcOrd="0" destOrd="0" presId="urn:microsoft.com/office/officeart/2005/8/layout/cycle2"/>
    <dgm:cxn modelId="{7463796B-DF38-4020-95CA-606276628AE4}" type="presOf" srcId="{A7CBBD1F-3966-414E-9FBD-5ACB23EBF5D7}" destId="{5EFA52CA-7899-424D-84FB-F8A6BEBA6B14}" srcOrd="0" destOrd="0" presId="urn:microsoft.com/office/officeart/2005/8/layout/cycle2"/>
    <dgm:cxn modelId="{FFCF63BE-C0C8-4701-80C3-CFAED9880AB3}" srcId="{7FCAAECC-DEAB-4340-B5A6-6248CB1EC911}" destId="{D433D76D-34A2-49A1-88D5-BB9D245FFD42}" srcOrd="0" destOrd="0" parTransId="{34333748-37D3-405D-BCB9-DE9936EF6498}" sibTransId="{E1E2DC17-AA73-47B0-B0BD-FB291C7C3A10}"/>
    <dgm:cxn modelId="{E879A8C2-CC9E-40CE-8C2A-7EDED4BA264E}" type="presOf" srcId="{A7CBBD1F-3966-414E-9FBD-5ACB23EBF5D7}" destId="{D27B3974-5AD2-4D47-9FA8-080519F10379}" srcOrd="1" destOrd="0" presId="urn:microsoft.com/office/officeart/2005/8/layout/cycle2"/>
    <dgm:cxn modelId="{CA02C9CE-AFA7-4921-917B-E3053704F932}" type="presOf" srcId="{E1E2DC17-AA73-47B0-B0BD-FB291C7C3A10}" destId="{EE893FD4-A153-4548-BCB2-49F20CE78490}" srcOrd="0" destOrd="0" presId="urn:microsoft.com/office/officeart/2005/8/layout/cycle2"/>
    <dgm:cxn modelId="{978C02F9-ECB1-4677-B474-07CBD7F8DB10}" type="presOf" srcId="{D433D76D-34A2-49A1-88D5-BB9D245FFD42}" destId="{9821F415-AA64-439B-987E-22CED3D7B4FB}" srcOrd="0" destOrd="0" presId="urn:microsoft.com/office/officeart/2005/8/layout/cycle2"/>
    <dgm:cxn modelId="{5F5DAFFF-5760-4255-A0A5-B9800421E5C3}" srcId="{7FCAAECC-DEAB-4340-B5A6-6248CB1EC911}" destId="{9B2EB32C-CAE7-4869-A210-A25E5EE75F60}" srcOrd="1" destOrd="0" parTransId="{DB43EDCA-E91F-4639-A0AA-0BD88ACF5B8B}" sibTransId="{A7CBBD1F-3966-414E-9FBD-5ACB23EBF5D7}"/>
    <dgm:cxn modelId="{A23F8214-3FD9-41FA-B1AE-0F2347C391A9}" type="presParOf" srcId="{008A6359-FA8D-4FDA-BAEF-11736AA23199}" destId="{9821F415-AA64-439B-987E-22CED3D7B4FB}" srcOrd="0" destOrd="0" presId="urn:microsoft.com/office/officeart/2005/8/layout/cycle2"/>
    <dgm:cxn modelId="{9CBF81A0-1CA9-4237-971F-DA551AD02A91}" type="presParOf" srcId="{008A6359-FA8D-4FDA-BAEF-11736AA23199}" destId="{EE893FD4-A153-4548-BCB2-49F20CE78490}" srcOrd="1" destOrd="0" presId="urn:microsoft.com/office/officeart/2005/8/layout/cycle2"/>
    <dgm:cxn modelId="{95A8CDB3-038E-4EBE-ADCC-9CF7AE1BC777}" type="presParOf" srcId="{EE893FD4-A153-4548-BCB2-49F20CE78490}" destId="{668296FE-E19B-43F4-86C4-B1240C78794E}" srcOrd="0" destOrd="0" presId="urn:microsoft.com/office/officeart/2005/8/layout/cycle2"/>
    <dgm:cxn modelId="{AFA4E6DC-A357-4B7D-BDB7-7D2B62C67D42}" type="presParOf" srcId="{008A6359-FA8D-4FDA-BAEF-11736AA23199}" destId="{C6D820F3-A270-4600-B5C7-ADE63AEFA886}" srcOrd="2" destOrd="0" presId="urn:microsoft.com/office/officeart/2005/8/layout/cycle2"/>
    <dgm:cxn modelId="{F4FA2252-46D8-4F17-A173-D7E0CDAF54FA}" type="presParOf" srcId="{008A6359-FA8D-4FDA-BAEF-11736AA23199}" destId="{5EFA52CA-7899-424D-84FB-F8A6BEBA6B14}" srcOrd="3" destOrd="0" presId="urn:microsoft.com/office/officeart/2005/8/layout/cycle2"/>
    <dgm:cxn modelId="{210A213C-7FFA-4FA0-8B2C-5ADEE6BF94A2}" type="presParOf" srcId="{5EFA52CA-7899-424D-84FB-F8A6BEBA6B14}" destId="{D27B3974-5AD2-4D47-9FA8-080519F1037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FC2F22D-C2E4-4501-BCDC-4940F71E371A}" type="doc">
      <dgm:prSet loTypeId="urn:microsoft.com/office/officeart/2005/8/layout/hierarchy3" loCatId="hierarchy" qsTypeId="urn:microsoft.com/office/officeart/2005/8/quickstyle/simple1" qsCatId="simple" csTypeId="urn:microsoft.com/office/officeart/2005/8/colors/colorful4" csCatId="colorful"/>
      <dgm:spPr/>
      <dgm:t>
        <a:bodyPr/>
        <a:lstStyle/>
        <a:p>
          <a:endParaRPr lang="en-US"/>
        </a:p>
      </dgm:t>
    </dgm:pt>
    <dgm:pt modelId="{68A15345-E8A7-467F-AA9E-CA38C1A42AF4}">
      <dgm:prSet/>
      <dgm:spPr/>
      <dgm:t>
        <a:bodyPr/>
        <a:lstStyle/>
        <a:p>
          <a:r>
            <a:rPr lang="cs-CZ" b="0" i="0"/>
            <a:t>Server side blazer</a:t>
          </a:r>
          <a:endParaRPr lang="en-US"/>
        </a:p>
      </dgm:t>
    </dgm:pt>
    <dgm:pt modelId="{85D2DA73-341B-403D-AF22-4495FD4FE937}" type="parTrans" cxnId="{D3A819D1-C83C-47DD-B9C0-467BDAFACBC8}">
      <dgm:prSet/>
      <dgm:spPr/>
      <dgm:t>
        <a:bodyPr/>
        <a:lstStyle/>
        <a:p>
          <a:endParaRPr lang="en-US"/>
        </a:p>
      </dgm:t>
    </dgm:pt>
    <dgm:pt modelId="{3332943C-0833-4FDD-ACF9-7E860FF1F702}" type="sibTrans" cxnId="{D3A819D1-C83C-47DD-B9C0-467BDAFACBC8}">
      <dgm:prSet/>
      <dgm:spPr/>
      <dgm:t>
        <a:bodyPr/>
        <a:lstStyle/>
        <a:p>
          <a:endParaRPr lang="en-US"/>
        </a:p>
      </dgm:t>
    </dgm:pt>
    <dgm:pt modelId="{225EE3E4-ADBC-4E1F-8591-AA6A99DDE790}">
      <dgm:prSet/>
      <dgm:spPr/>
      <dgm:t>
        <a:bodyPr/>
        <a:lstStyle/>
        <a:p>
          <a:r>
            <a:rPr lang="en-US" b="0" i="0"/>
            <a:t>blazor.server.js</a:t>
          </a:r>
          <a:endParaRPr lang="en-US"/>
        </a:p>
      </dgm:t>
    </dgm:pt>
    <dgm:pt modelId="{764ED062-B294-4607-8853-D76577D011BE}" type="parTrans" cxnId="{B1D17533-671C-4CD6-963D-9DB914366A73}">
      <dgm:prSet/>
      <dgm:spPr/>
      <dgm:t>
        <a:bodyPr/>
        <a:lstStyle/>
        <a:p>
          <a:endParaRPr lang="en-US"/>
        </a:p>
      </dgm:t>
    </dgm:pt>
    <dgm:pt modelId="{50EA5D9E-DA21-4BC4-93BF-2D45BFB4CC6A}" type="sibTrans" cxnId="{B1D17533-671C-4CD6-963D-9DB914366A73}">
      <dgm:prSet/>
      <dgm:spPr/>
      <dgm:t>
        <a:bodyPr/>
        <a:lstStyle/>
        <a:p>
          <a:endParaRPr lang="en-US"/>
        </a:p>
      </dgm:t>
    </dgm:pt>
    <dgm:pt modelId="{4BAB3693-FDA1-401A-8FB8-D13FA01CA263}">
      <dgm:prSet/>
      <dgm:spPr/>
      <dgm:t>
        <a:bodyPr/>
        <a:lstStyle/>
        <a:p>
          <a:r>
            <a:rPr lang="cs-CZ" b="0" i="0"/>
            <a:t>Blazor apps</a:t>
          </a:r>
          <a:endParaRPr lang="en-US"/>
        </a:p>
      </dgm:t>
    </dgm:pt>
    <dgm:pt modelId="{63D669F6-7E42-4D32-938A-6BD13A036E22}" type="parTrans" cxnId="{B4C2B5DA-4B76-40FB-BB86-E289EC68C99C}">
      <dgm:prSet/>
      <dgm:spPr/>
      <dgm:t>
        <a:bodyPr/>
        <a:lstStyle/>
        <a:p>
          <a:endParaRPr lang="en-US"/>
        </a:p>
      </dgm:t>
    </dgm:pt>
    <dgm:pt modelId="{1B25248B-0C73-4B68-88B8-39448C971823}" type="sibTrans" cxnId="{B4C2B5DA-4B76-40FB-BB86-E289EC68C99C}">
      <dgm:prSet/>
      <dgm:spPr/>
      <dgm:t>
        <a:bodyPr/>
        <a:lstStyle/>
        <a:p>
          <a:endParaRPr lang="en-US"/>
        </a:p>
      </dgm:t>
    </dgm:pt>
    <dgm:pt modelId="{20DA6787-FEC3-4374-800D-43157FE5CEE9}">
      <dgm:prSet/>
      <dgm:spPr/>
      <dgm:t>
        <a:bodyPr/>
        <a:lstStyle/>
        <a:p>
          <a:r>
            <a:rPr lang="en-US" b="0" i="0"/>
            <a:t>blazor.webassembly.js</a:t>
          </a:r>
          <a:endParaRPr lang="en-US"/>
        </a:p>
      </dgm:t>
    </dgm:pt>
    <dgm:pt modelId="{864BF39B-2185-47B9-BAC0-8252C3159903}" type="parTrans" cxnId="{3FA58BEE-20B4-41DB-9E60-C5E88C99DAD9}">
      <dgm:prSet/>
      <dgm:spPr/>
      <dgm:t>
        <a:bodyPr/>
        <a:lstStyle/>
        <a:p>
          <a:endParaRPr lang="en-US"/>
        </a:p>
      </dgm:t>
    </dgm:pt>
    <dgm:pt modelId="{77F9EE75-EB2C-48EE-9D62-CFA71E5427A0}" type="sibTrans" cxnId="{3FA58BEE-20B4-41DB-9E60-C5E88C99DAD9}">
      <dgm:prSet/>
      <dgm:spPr/>
      <dgm:t>
        <a:bodyPr/>
        <a:lstStyle/>
        <a:p>
          <a:endParaRPr lang="en-US"/>
        </a:p>
      </dgm:t>
    </dgm:pt>
    <dgm:pt modelId="{8154C83F-218E-4C29-A6A5-A968C7E8B998}" type="pres">
      <dgm:prSet presAssocID="{CFC2F22D-C2E4-4501-BCDC-4940F71E371A}" presName="diagram" presStyleCnt="0">
        <dgm:presLayoutVars>
          <dgm:chPref val="1"/>
          <dgm:dir/>
          <dgm:animOne val="branch"/>
          <dgm:animLvl val="lvl"/>
          <dgm:resizeHandles/>
        </dgm:presLayoutVars>
      </dgm:prSet>
      <dgm:spPr/>
    </dgm:pt>
    <dgm:pt modelId="{E621B21A-FDF3-43E2-ACB0-E98E9FF4A618}" type="pres">
      <dgm:prSet presAssocID="{68A15345-E8A7-467F-AA9E-CA38C1A42AF4}" presName="root" presStyleCnt="0"/>
      <dgm:spPr/>
    </dgm:pt>
    <dgm:pt modelId="{9D5CD4E6-791D-4FAB-8634-6054D19076A0}" type="pres">
      <dgm:prSet presAssocID="{68A15345-E8A7-467F-AA9E-CA38C1A42AF4}" presName="rootComposite" presStyleCnt="0"/>
      <dgm:spPr/>
    </dgm:pt>
    <dgm:pt modelId="{F39064BE-DAE3-48EA-A49C-D4302F567169}" type="pres">
      <dgm:prSet presAssocID="{68A15345-E8A7-467F-AA9E-CA38C1A42AF4}" presName="rootText" presStyleLbl="node1" presStyleIdx="0" presStyleCnt="2"/>
      <dgm:spPr/>
    </dgm:pt>
    <dgm:pt modelId="{31FC27AD-F990-424D-A1BF-BA1B5C616922}" type="pres">
      <dgm:prSet presAssocID="{68A15345-E8A7-467F-AA9E-CA38C1A42AF4}" presName="rootConnector" presStyleLbl="node1" presStyleIdx="0" presStyleCnt="2"/>
      <dgm:spPr/>
    </dgm:pt>
    <dgm:pt modelId="{FDAE080B-D3AD-4257-A116-0246CEB1E6A7}" type="pres">
      <dgm:prSet presAssocID="{68A15345-E8A7-467F-AA9E-CA38C1A42AF4}" presName="childShape" presStyleCnt="0"/>
      <dgm:spPr/>
    </dgm:pt>
    <dgm:pt modelId="{D7584000-78A1-44A6-9022-3304956E9175}" type="pres">
      <dgm:prSet presAssocID="{764ED062-B294-4607-8853-D76577D011BE}" presName="Name13" presStyleLbl="parChTrans1D2" presStyleIdx="0" presStyleCnt="2"/>
      <dgm:spPr/>
    </dgm:pt>
    <dgm:pt modelId="{D9F9DC0B-07D0-4900-B14A-D8EF0ED75AC1}" type="pres">
      <dgm:prSet presAssocID="{225EE3E4-ADBC-4E1F-8591-AA6A99DDE790}" presName="childText" presStyleLbl="bgAcc1" presStyleIdx="0" presStyleCnt="2">
        <dgm:presLayoutVars>
          <dgm:bulletEnabled val="1"/>
        </dgm:presLayoutVars>
      </dgm:prSet>
      <dgm:spPr/>
    </dgm:pt>
    <dgm:pt modelId="{63D45833-E326-4E90-81A8-1BD9771CFCF4}" type="pres">
      <dgm:prSet presAssocID="{4BAB3693-FDA1-401A-8FB8-D13FA01CA263}" presName="root" presStyleCnt="0"/>
      <dgm:spPr/>
    </dgm:pt>
    <dgm:pt modelId="{666416B1-7BE9-4130-B45F-AFF1420F257A}" type="pres">
      <dgm:prSet presAssocID="{4BAB3693-FDA1-401A-8FB8-D13FA01CA263}" presName="rootComposite" presStyleCnt="0"/>
      <dgm:spPr/>
    </dgm:pt>
    <dgm:pt modelId="{8F3059EC-0B05-4D32-BA74-FF55ACD120AA}" type="pres">
      <dgm:prSet presAssocID="{4BAB3693-FDA1-401A-8FB8-D13FA01CA263}" presName="rootText" presStyleLbl="node1" presStyleIdx="1" presStyleCnt="2"/>
      <dgm:spPr/>
    </dgm:pt>
    <dgm:pt modelId="{7C0E1094-D503-4AA4-AC4A-50E2DFA1BE64}" type="pres">
      <dgm:prSet presAssocID="{4BAB3693-FDA1-401A-8FB8-D13FA01CA263}" presName="rootConnector" presStyleLbl="node1" presStyleIdx="1" presStyleCnt="2"/>
      <dgm:spPr/>
    </dgm:pt>
    <dgm:pt modelId="{99731552-BA0E-4169-86C4-DAD9BD131FF0}" type="pres">
      <dgm:prSet presAssocID="{4BAB3693-FDA1-401A-8FB8-D13FA01CA263}" presName="childShape" presStyleCnt="0"/>
      <dgm:spPr/>
    </dgm:pt>
    <dgm:pt modelId="{D0B00E4E-D165-4CA2-9B8A-C1612B28E067}" type="pres">
      <dgm:prSet presAssocID="{864BF39B-2185-47B9-BAC0-8252C3159903}" presName="Name13" presStyleLbl="parChTrans1D2" presStyleIdx="1" presStyleCnt="2"/>
      <dgm:spPr/>
    </dgm:pt>
    <dgm:pt modelId="{53FC18A9-3BC2-4721-9863-515539EEDF7A}" type="pres">
      <dgm:prSet presAssocID="{20DA6787-FEC3-4374-800D-43157FE5CEE9}" presName="childText" presStyleLbl="bgAcc1" presStyleIdx="1" presStyleCnt="2">
        <dgm:presLayoutVars>
          <dgm:bulletEnabled val="1"/>
        </dgm:presLayoutVars>
      </dgm:prSet>
      <dgm:spPr/>
    </dgm:pt>
  </dgm:ptLst>
  <dgm:cxnLst>
    <dgm:cxn modelId="{09B59608-35FB-445C-B39E-24331AFF11E0}" type="presOf" srcId="{225EE3E4-ADBC-4E1F-8591-AA6A99DDE790}" destId="{D9F9DC0B-07D0-4900-B14A-D8EF0ED75AC1}" srcOrd="0" destOrd="0" presId="urn:microsoft.com/office/officeart/2005/8/layout/hierarchy3"/>
    <dgm:cxn modelId="{B1D17533-671C-4CD6-963D-9DB914366A73}" srcId="{68A15345-E8A7-467F-AA9E-CA38C1A42AF4}" destId="{225EE3E4-ADBC-4E1F-8591-AA6A99DDE790}" srcOrd="0" destOrd="0" parTransId="{764ED062-B294-4607-8853-D76577D011BE}" sibTransId="{50EA5D9E-DA21-4BC4-93BF-2D45BFB4CC6A}"/>
    <dgm:cxn modelId="{BEEB5D69-7416-4112-9BFD-C13A1E28BCC9}" type="presOf" srcId="{764ED062-B294-4607-8853-D76577D011BE}" destId="{D7584000-78A1-44A6-9022-3304956E9175}" srcOrd="0" destOrd="0" presId="urn:microsoft.com/office/officeart/2005/8/layout/hierarchy3"/>
    <dgm:cxn modelId="{3904A050-F978-4A58-966F-B977EE0D96D0}" type="presOf" srcId="{4BAB3693-FDA1-401A-8FB8-D13FA01CA263}" destId="{7C0E1094-D503-4AA4-AC4A-50E2DFA1BE64}" srcOrd="1" destOrd="0" presId="urn:microsoft.com/office/officeart/2005/8/layout/hierarchy3"/>
    <dgm:cxn modelId="{FC264089-5FDD-4768-A483-69F2C00C598D}" type="presOf" srcId="{4BAB3693-FDA1-401A-8FB8-D13FA01CA263}" destId="{8F3059EC-0B05-4D32-BA74-FF55ACD120AA}" srcOrd="0" destOrd="0" presId="urn:microsoft.com/office/officeart/2005/8/layout/hierarchy3"/>
    <dgm:cxn modelId="{C2BA6F96-4499-4CF2-AD35-F77398F41FED}" type="presOf" srcId="{68A15345-E8A7-467F-AA9E-CA38C1A42AF4}" destId="{31FC27AD-F990-424D-A1BF-BA1B5C616922}" srcOrd="1" destOrd="0" presId="urn:microsoft.com/office/officeart/2005/8/layout/hierarchy3"/>
    <dgm:cxn modelId="{2D61D4A6-B933-4AC0-BB4B-4FAAB0F6E0CE}" type="presOf" srcId="{20DA6787-FEC3-4374-800D-43157FE5CEE9}" destId="{53FC18A9-3BC2-4721-9863-515539EEDF7A}" srcOrd="0" destOrd="0" presId="urn:microsoft.com/office/officeart/2005/8/layout/hierarchy3"/>
    <dgm:cxn modelId="{EF4668C8-77D3-4073-90F4-90E47C5A1334}" type="presOf" srcId="{864BF39B-2185-47B9-BAC0-8252C3159903}" destId="{D0B00E4E-D165-4CA2-9B8A-C1612B28E067}" srcOrd="0" destOrd="0" presId="urn:microsoft.com/office/officeart/2005/8/layout/hierarchy3"/>
    <dgm:cxn modelId="{D3A819D1-C83C-47DD-B9C0-467BDAFACBC8}" srcId="{CFC2F22D-C2E4-4501-BCDC-4940F71E371A}" destId="{68A15345-E8A7-467F-AA9E-CA38C1A42AF4}" srcOrd="0" destOrd="0" parTransId="{85D2DA73-341B-403D-AF22-4495FD4FE937}" sibTransId="{3332943C-0833-4FDD-ACF9-7E860FF1F702}"/>
    <dgm:cxn modelId="{B4C2B5DA-4B76-40FB-BB86-E289EC68C99C}" srcId="{CFC2F22D-C2E4-4501-BCDC-4940F71E371A}" destId="{4BAB3693-FDA1-401A-8FB8-D13FA01CA263}" srcOrd="1" destOrd="0" parTransId="{63D669F6-7E42-4D32-938A-6BD13A036E22}" sibTransId="{1B25248B-0C73-4B68-88B8-39448C971823}"/>
    <dgm:cxn modelId="{3FA58BEE-20B4-41DB-9E60-C5E88C99DAD9}" srcId="{4BAB3693-FDA1-401A-8FB8-D13FA01CA263}" destId="{20DA6787-FEC3-4374-800D-43157FE5CEE9}" srcOrd="0" destOrd="0" parTransId="{864BF39B-2185-47B9-BAC0-8252C3159903}" sibTransId="{77F9EE75-EB2C-48EE-9D62-CFA71E5427A0}"/>
    <dgm:cxn modelId="{71F6DEF9-A3B6-4D94-B4FF-AA98930C080F}" type="presOf" srcId="{68A15345-E8A7-467F-AA9E-CA38C1A42AF4}" destId="{F39064BE-DAE3-48EA-A49C-D4302F567169}" srcOrd="0" destOrd="0" presId="urn:microsoft.com/office/officeart/2005/8/layout/hierarchy3"/>
    <dgm:cxn modelId="{799CEDFE-51BD-4418-A216-5C04E1851804}" type="presOf" srcId="{CFC2F22D-C2E4-4501-BCDC-4940F71E371A}" destId="{8154C83F-218E-4C29-A6A5-A968C7E8B998}" srcOrd="0" destOrd="0" presId="urn:microsoft.com/office/officeart/2005/8/layout/hierarchy3"/>
    <dgm:cxn modelId="{D3186950-559D-4A53-A6EE-5485FF7C76A6}" type="presParOf" srcId="{8154C83F-218E-4C29-A6A5-A968C7E8B998}" destId="{E621B21A-FDF3-43E2-ACB0-E98E9FF4A618}" srcOrd="0" destOrd="0" presId="urn:microsoft.com/office/officeart/2005/8/layout/hierarchy3"/>
    <dgm:cxn modelId="{A067FACE-9951-42FE-8240-F2DAF15CA907}" type="presParOf" srcId="{E621B21A-FDF3-43E2-ACB0-E98E9FF4A618}" destId="{9D5CD4E6-791D-4FAB-8634-6054D19076A0}" srcOrd="0" destOrd="0" presId="urn:microsoft.com/office/officeart/2005/8/layout/hierarchy3"/>
    <dgm:cxn modelId="{59908AB6-1E47-4A72-8C09-FA933654DC1E}" type="presParOf" srcId="{9D5CD4E6-791D-4FAB-8634-6054D19076A0}" destId="{F39064BE-DAE3-48EA-A49C-D4302F567169}" srcOrd="0" destOrd="0" presId="urn:microsoft.com/office/officeart/2005/8/layout/hierarchy3"/>
    <dgm:cxn modelId="{603D1514-D09E-47A0-A22E-3D4EE7253564}" type="presParOf" srcId="{9D5CD4E6-791D-4FAB-8634-6054D19076A0}" destId="{31FC27AD-F990-424D-A1BF-BA1B5C616922}" srcOrd="1" destOrd="0" presId="urn:microsoft.com/office/officeart/2005/8/layout/hierarchy3"/>
    <dgm:cxn modelId="{1579591F-85D8-440D-947D-5BF70D94443E}" type="presParOf" srcId="{E621B21A-FDF3-43E2-ACB0-E98E9FF4A618}" destId="{FDAE080B-D3AD-4257-A116-0246CEB1E6A7}" srcOrd="1" destOrd="0" presId="urn:microsoft.com/office/officeart/2005/8/layout/hierarchy3"/>
    <dgm:cxn modelId="{6C959DE0-8596-454D-AFD2-FD47E5208B63}" type="presParOf" srcId="{FDAE080B-D3AD-4257-A116-0246CEB1E6A7}" destId="{D7584000-78A1-44A6-9022-3304956E9175}" srcOrd="0" destOrd="0" presId="urn:microsoft.com/office/officeart/2005/8/layout/hierarchy3"/>
    <dgm:cxn modelId="{9606E560-43BF-4EDA-BE87-D1E4E1A1D0D2}" type="presParOf" srcId="{FDAE080B-D3AD-4257-A116-0246CEB1E6A7}" destId="{D9F9DC0B-07D0-4900-B14A-D8EF0ED75AC1}" srcOrd="1" destOrd="0" presId="urn:microsoft.com/office/officeart/2005/8/layout/hierarchy3"/>
    <dgm:cxn modelId="{4BDB3415-B232-449E-A556-FCDE9CE38C7D}" type="presParOf" srcId="{8154C83F-218E-4C29-A6A5-A968C7E8B998}" destId="{63D45833-E326-4E90-81A8-1BD9771CFCF4}" srcOrd="1" destOrd="0" presId="urn:microsoft.com/office/officeart/2005/8/layout/hierarchy3"/>
    <dgm:cxn modelId="{9A0D9A7C-FDA0-4365-9A23-8DF2621AAD08}" type="presParOf" srcId="{63D45833-E326-4E90-81A8-1BD9771CFCF4}" destId="{666416B1-7BE9-4130-B45F-AFF1420F257A}" srcOrd="0" destOrd="0" presId="urn:microsoft.com/office/officeart/2005/8/layout/hierarchy3"/>
    <dgm:cxn modelId="{7801510B-08F1-46CA-A81C-101C85A80155}" type="presParOf" srcId="{666416B1-7BE9-4130-B45F-AFF1420F257A}" destId="{8F3059EC-0B05-4D32-BA74-FF55ACD120AA}" srcOrd="0" destOrd="0" presId="urn:microsoft.com/office/officeart/2005/8/layout/hierarchy3"/>
    <dgm:cxn modelId="{7219A257-C2AB-44D2-87C6-38731DBBF66F}" type="presParOf" srcId="{666416B1-7BE9-4130-B45F-AFF1420F257A}" destId="{7C0E1094-D503-4AA4-AC4A-50E2DFA1BE64}" srcOrd="1" destOrd="0" presId="urn:microsoft.com/office/officeart/2005/8/layout/hierarchy3"/>
    <dgm:cxn modelId="{44C2E56B-8138-48F2-9DDC-256A2948D128}" type="presParOf" srcId="{63D45833-E326-4E90-81A8-1BD9771CFCF4}" destId="{99731552-BA0E-4169-86C4-DAD9BD131FF0}" srcOrd="1" destOrd="0" presId="urn:microsoft.com/office/officeart/2005/8/layout/hierarchy3"/>
    <dgm:cxn modelId="{A7494D8D-C3C3-4EC9-A262-47CF5092A756}" type="presParOf" srcId="{99731552-BA0E-4169-86C4-DAD9BD131FF0}" destId="{D0B00E4E-D165-4CA2-9B8A-C1612B28E067}" srcOrd="0" destOrd="0" presId="urn:microsoft.com/office/officeart/2005/8/layout/hierarchy3"/>
    <dgm:cxn modelId="{B1C98827-92B0-48CC-ACC5-5AE8901B3EB9}" type="presParOf" srcId="{99731552-BA0E-4169-86C4-DAD9BD131FF0}" destId="{53FC18A9-3BC2-4721-9863-515539EEDF7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60E49E-7134-4DB5-91A8-3C55CE75FF7F}" type="doc">
      <dgm:prSet loTypeId="urn:microsoft.com/office/officeart/2005/8/layout/pyramid2" loCatId="pyramid" qsTypeId="urn:microsoft.com/office/officeart/2005/8/quickstyle/simple1" qsCatId="simple" csTypeId="urn:microsoft.com/office/officeart/2005/8/colors/colorful4" csCatId="colorful"/>
      <dgm:spPr/>
      <dgm:t>
        <a:bodyPr/>
        <a:lstStyle/>
        <a:p>
          <a:endParaRPr lang="en-US"/>
        </a:p>
      </dgm:t>
    </dgm:pt>
    <dgm:pt modelId="{98D79220-CD39-4C21-9880-8A21B0DC990D}">
      <dgm:prSet/>
      <dgm:spPr/>
      <dgm:t>
        <a:bodyPr/>
        <a:lstStyle/>
        <a:p>
          <a:r>
            <a:rPr lang="en-US" b="0" i="0"/>
            <a:t>Query in memory</a:t>
          </a:r>
          <a:endParaRPr lang="en-US"/>
        </a:p>
      </dgm:t>
    </dgm:pt>
    <dgm:pt modelId="{3D3453B5-4B0D-49EE-B580-CCD9259DCDD6}" type="parTrans" cxnId="{1DF89FC0-62AB-4F33-B44B-5D7961DC4B26}">
      <dgm:prSet/>
      <dgm:spPr/>
      <dgm:t>
        <a:bodyPr/>
        <a:lstStyle/>
        <a:p>
          <a:endParaRPr lang="en-US"/>
        </a:p>
      </dgm:t>
    </dgm:pt>
    <dgm:pt modelId="{7C719816-571B-4437-9B51-EAAF3D76203A}" type="sibTrans" cxnId="{1DF89FC0-62AB-4F33-B44B-5D7961DC4B26}">
      <dgm:prSet/>
      <dgm:spPr/>
      <dgm:t>
        <a:bodyPr/>
        <a:lstStyle/>
        <a:p>
          <a:endParaRPr lang="en-US"/>
        </a:p>
      </dgm:t>
    </dgm:pt>
    <dgm:pt modelId="{5884EFEC-199F-4C6C-B792-DD7D555CD338}">
      <dgm:prSet/>
      <dgm:spPr/>
      <dgm:t>
        <a:bodyPr/>
        <a:lstStyle/>
        <a:p>
          <a:r>
            <a:rPr lang="en-US" b="0" i="0"/>
            <a:t>Lepší překlad do SQL</a:t>
          </a:r>
          <a:endParaRPr lang="en-US"/>
        </a:p>
      </dgm:t>
    </dgm:pt>
    <dgm:pt modelId="{13F842B2-4090-4DB6-9D09-C05CFCFEEEC2}" type="parTrans" cxnId="{C283B750-C52D-41F5-BF4B-0CF14493FDF1}">
      <dgm:prSet/>
      <dgm:spPr/>
      <dgm:t>
        <a:bodyPr/>
        <a:lstStyle/>
        <a:p>
          <a:endParaRPr lang="en-US"/>
        </a:p>
      </dgm:t>
    </dgm:pt>
    <dgm:pt modelId="{0ED2CD59-3663-438A-82E4-11B74EB7F407}" type="sibTrans" cxnId="{C283B750-C52D-41F5-BF4B-0CF14493FDF1}">
      <dgm:prSet/>
      <dgm:spPr/>
      <dgm:t>
        <a:bodyPr/>
        <a:lstStyle/>
        <a:p>
          <a:endParaRPr lang="en-US"/>
        </a:p>
      </dgm:t>
    </dgm:pt>
    <dgm:pt modelId="{86F1C450-4887-4EDE-9833-BC36538B2E01}">
      <dgm:prSet/>
      <dgm:spPr/>
      <dgm:t>
        <a:bodyPr/>
        <a:lstStyle/>
        <a:p>
          <a:r>
            <a:rPr lang="en-US" b="0" i="0"/>
            <a:t>No breaking changes</a:t>
          </a:r>
          <a:endParaRPr lang="en-US"/>
        </a:p>
      </dgm:t>
    </dgm:pt>
    <dgm:pt modelId="{798785FB-0434-4B7E-A906-D665B9F82A7C}" type="parTrans" cxnId="{65724385-52D7-4322-9A5A-59231FE1F1DC}">
      <dgm:prSet/>
      <dgm:spPr/>
      <dgm:t>
        <a:bodyPr/>
        <a:lstStyle/>
        <a:p>
          <a:endParaRPr lang="en-US"/>
        </a:p>
      </dgm:t>
    </dgm:pt>
    <dgm:pt modelId="{A623D67E-E922-47F3-BFBA-54EA4F77E679}" type="sibTrans" cxnId="{65724385-52D7-4322-9A5A-59231FE1F1DC}">
      <dgm:prSet/>
      <dgm:spPr/>
      <dgm:t>
        <a:bodyPr/>
        <a:lstStyle/>
        <a:p>
          <a:endParaRPr lang="en-US"/>
        </a:p>
      </dgm:t>
    </dgm:pt>
    <dgm:pt modelId="{06958188-9930-4FCC-88D8-0F36FFE03721}">
      <dgm:prSet/>
      <dgm:spPr/>
      <dgm:t>
        <a:bodyPr/>
        <a:lstStyle/>
        <a:p>
          <a:r>
            <a:rPr lang="en-US" b="0" i="0"/>
            <a:t>Lepší testování</a:t>
          </a:r>
          <a:endParaRPr lang="en-US"/>
        </a:p>
      </dgm:t>
    </dgm:pt>
    <dgm:pt modelId="{605C7A8A-068B-4DFD-B733-599A5C93CCF2}" type="parTrans" cxnId="{452F734E-5992-48E9-B245-A902E66E854A}">
      <dgm:prSet/>
      <dgm:spPr/>
      <dgm:t>
        <a:bodyPr/>
        <a:lstStyle/>
        <a:p>
          <a:endParaRPr lang="en-US"/>
        </a:p>
      </dgm:t>
    </dgm:pt>
    <dgm:pt modelId="{8A0872F1-4B7E-48ED-AE98-9130A9D05576}" type="sibTrans" cxnId="{452F734E-5992-48E9-B245-A902E66E854A}">
      <dgm:prSet/>
      <dgm:spPr/>
      <dgm:t>
        <a:bodyPr/>
        <a:lstStyle/>
        <a:p>
          <a:endParaRPr lang="en-US"/>
        </a:p>
      </dgm:t>
    </dgm:pt>
    <dgm:pt modelId="{620B0DEE-DFF4-484D-B68E-72FC902E5665}">
      <dgm:prSet/>
      <dgm:spPr/>
      <dgm:t>
        <a:bodyPr/>
        <a:lstStyle/>
        <a:p>
          <a:r>
            <a:rPr lang="en-US" b="0" i="0"/>
            <a:t>Detekce in memory před nasazením</a:t>
          </a:r>
          <a:endParaRPr lang="en-US"/>
        </a:p>
      </dgm:t>
    </dgm:pt>
    <dgm:pt modelId="{7A4A162E-7B84-43C0-B187-4B7AF0180314}" type="parTrans" cxnId="{D35D2D4A-3220-4147-873F-3AE612785872}">
      <dgm:prSet/>
      <dgm:spPr/>
      <dgm:t>
        <a:bodyPr/>
        <a:lstStyle/>
        <a:p>
          <a:endParaRPr lang="en-US"/>
        </a:p>
      </dgm:t>
    </dgm:pt>
    <dgm:pt modelId="{E6D1378D-A9B2-4328-A983-7632C0543450}" type="sibTrans" cxnId="{D35D2D4A-3220-4147-873F-3AE612785872}">
      <dgm:prSet/>
      <dgm:spPr/>
      <dgm:t>
        <a:bodyPr/>
        <a:lstStyle/>
        <a:p>
          <a:endParaRPr lang="en-US"/>
        </a:p>
      </dgm:t>
    </dgm:pt>
    <dgm:pt modelId="{72E6FEFB-343F-44E6-BCCD-15B74BA9073F}" type="pres">
      <dgm:prSet presAssocID="{2460E49E-7134-4DB5-91A8-3C55CE75FF7F}" presName="compositeShape" presStyleCnt="0">
        <dgm:presLayoutVars>
          <dgm:dir/>
          <dgm:resizeHandles/>
        </dgm:presLayoutVars>
      </dgm:prSet>
      <dgm:spPr/>
    </dgm:pt>
    <dgm:pt modelId="{49EEC40E-9470-4260-AF35-3600F8BBF638}" type="pres">
      <dgm:prSet presAssocID="{2460E49E-7134-4DB5-91A8-3C55CE75FF7F}" presName="pyramid" presStyleLbl="node1" presStyleIdx="0" presStyleCnt="1"/>
      <dgm:spPr/>
    </dgm:pt>
    <dgm:pt modelId="{89629B70-6919-4DFF-88BD-D51AAFF1E107}" type="pres">
      <dgm:prSet presAssocID="{2460E49E-7134-4DB5-91A8-3C55CE75FF7F}" presName="theList" presStyleCnt="0"/>
      <dgm:spPr/>
    </dgm:pt>
    <dgm:pt modelId="{CA3FB8C2-2A9C-4D4E-92C7-2654E7942398}" type="pres">
      <dgm:prSet presAssocID="{98D79220-CD39-4C21-9880-8A21B0DC990D}" presName="aNode" presStyleLbl="fgAcc1" presStyleIdx="0" presStyleCnt="5">
        <dgm:presLayoutVars>
          <dgm:bulletEnabled val="1"/>
        </dgm:presLayoutVars>
      </dgm:prSet>
      <dgm:spPr/>
    </dgm:pt>
    <dgm:pt modelId="{94BE1899-CA72-4E58-B080-7B8724157283}" type="pres">
      <dgm:prSet presAssocID="{98D79220-CD39-4C21-9880-8A21B0DC990D}" presName="aSpace" presStyleCnt="0"/>
      <dgm:spPr/>
    </dgm:pt>
    <dgm:pt modelId="{6629B4FD-EA76-4F12-B7D3-E898BF74927F}" type="pres">
      <dgm:prSet presAssocID="{5884EFEC-199F-4C6C-B792-DD7D555CD338}" presName="aNode" presStyleLbl="fgAcc1" presStyleIdx="1" presStyleCnt="5">
        <dgm:presLayoutVars>
          <dgm:bulletEnabled val="1"/>
        </dgm:presLayoutVars>
      </dgm:prSet>
      <dgm:spPr/>
    </dgm:pt>
    <dgm:pt modelId="{CB3714CF-E2AB-4CF1-B9B7-5BB55353B28A}" type="pres">
      <dgm:prSet presAssocID="{5884EFEC-199F-4C6C-B792-DD7D555CD338}" presName="aSpace" presStyleCnt="0"/>
      <dgm:spPr/>
    </dgm:pt>
    <dgm:pt modelId="{8A5CD08E-3F80-4D17-8E8A-15371F197E83}" type="pres">
      <dgm:prSet presAssocID="{86F1C450-4887-4EDE-9833-BC36538B2E01}" presName="aNode" presStyleLbl="fgAcc1" presStyleIdx="2" presStyleCnt="5">
        <dgm:presLayoutVars>
          <dgm:bulletEnabled val="1"/>
        </dgm:presLayoutVars>
      </dgm:prSet>
      <dgm:spPr/>
    </dgm:pt>
    <dgm:pt modelId="{5FB3C6B1-D190-4685-8F1B-4050BDF1F753}" type="pres">
      <dgm:prSet presAssocID="{86F1C450-4887-4EDE-9833-BC36538B2E01}" presName="aSpace" presStyleCnt="0"/>
      <dgm:spPr/>
    </dgm:pt>
    <dgm:pt modelId="{99F561EC-E84A-48E9-BF6B-FA401ABCAEA4}" type="pres">
      <dgm:prSet presAssocID="{06958188-9930-4FCC-88D8-0F36FFE03721}" presName="aNode" presStyleLbl="fgAcc1" presStyleIdx="3" presStyleCnt="5">
        <dgm:presLayoutVars>
          <dgm:bulletEnabled val="1"/>
        </dgm:presLayoutVars>
      </dgm:prSet>
      <dgm:spPr/>
    </dgm:pt>
    <dgm:pt modelId="{010A18B6-0592-49F0-B73D-C8D00A5EA383}" type="pres">
      <dgm:prSet presAssocID="{06958188-9930-4FCC-88D8-0F36FFE03721}" presName="aSpace" presStyleCnt="0"/>
      <dgm:spPr/>
    </dgm:pt>
    <dgm:pt modelId="{69EE8AF8-FA59-41F7-9014-136AF1053D33}" type="pres">
      <dgm:prSet presAssocID="{620B0DEE-DFF4-484D-B68E-72FC902E5665}" presName="aNode" presStyleLbl="fgAcc1" presStyleIdx="4" presStyleCnt="5">
        <dgm:presLayoutVars>
          <dgm:bulletEnabled val="1"/>
        </dgm:presLayoutVars>
      </dgm:prSet>
      <dgm:spPr/>
    </dgm:pt>
    <dgm:pt modelId="{C81A5440-F30D-4BBE-9F90-06078AE0C415}" type="pres">
      <dgm:prSet presAssocID="{620B0DEE-DFF4-484D-B68E-72FC902E5665}" presName="aSpace" presStyleCnt="0"/>
      <dgm:spPr/>
    </dgm:pt>
  </dgm:ptLst>
  <dgm:cxnLst>
    <dgm:cxn modelId="{E5175822-3BF0-47B2-8461-6EBA506C4808}" type="presOf" srcId="{5884EFEC-199F-4C6C-B792-DD7D555CD338}" destId="{6629B4FD-EA76-4F12-B7D3-E898BF74927F}" srcOrd="0" destOrd="0" presId="urn:microsoft.com/office/officeart/2005/8/layout/pyramid2"/>
    <dgm:cxn modelId="{9C4C7660-724C-4F0D-AFC0-425A0203CC93}" type="presOf" srcId="{86F1C450-4887-4EDE-9833-BC36538B2E01}" destId="{8A5CD08E-3F80-4D17-8E8A-15371F197E83}" srcOrd="0" destOrd="0" presId="urn:microsoft.com/office/officeart/2005/8/layout/pyramid2"/>
    <dgm:cxn modelId="{D35D2D4A-3220-4147-873F-3AE612785872}" srcId="{2460E49E-7134-4DB5-91A8-3C55CE75FF7F}" destId="{620B0DEE-DFF4-484D-B68E-72FC902E5665}" srcOrd="4" destOrd="0" parTransId="{7A4A162E-7B84-43C0-B187-4B7AF0180314}" sibTransId="{E6D1378D-A9B2-4328-A983-7632C0543450}"/>
    <dgm:cxn modelId="{452F734E-5992-48E9-B245-A902E66E854A}" srcId="{2460E49E-7134-4DB5-91A8-3C55CE75FF7F}" destId="{06958188-9930-4FCC-88D8-0F36FFE03721}" srcOrd="3" destOrd="0" parTransId="{605C7A8A-068B-4DFD-B733-599A5C93CCF2}" sibTransId="{8A0872F1-4B7E-48ED-AE98-9130A9D05576}"/>
    <dgm:cxn modelId="{C283B750-C52D-41F5-BF4B-0CF14493FDF1}" srcId="{2460E49E-7134-4DB5-91A8-3C55CE75FF7F}" destId="{5884EFEC-199F-4C6C-B792-DD7D555CD338}" srcOrd="1" destOrd="0" parTransId="{13F842B2-4090-4DB6-9D09-C05CFCFEEEC2}" sibTransId="{0ED2CD59-3663-438A-82E4-11B74EB7F407}"/>
    <dgm:cxn modelId="{E7526058-FDC0-462B-91AA-FF7FCFCE1D72}" type="presOf" srcId="{2460E49E-7134-4DB5-91A8-3C55CE75FF7F}" destId="{72E6FEFB-343F-44E6-BCCD-15B74BA9073F}" srcOrd="0" destOrd="0" presId="urn:microsoft.com/office/officeart/2005/8/layout/pyramid2"/>
    <dgm:cxn modelId="{65724385-52D7-4322-9A5A-59231FE1F1DC}" srcId="{2460E49E-7134-4DB5-91A8-3C55CE75FF7F}" destId="{86F1C450-4887-4EDE-9833-BC36538B2E01}" srcOrd="2" destOrd="0" parTransId="{798785FB-0434-4B7E-A906-D665B9F82A7C}" sibTransId="{A623D67E-E922-47F3-BFBA-54EA4F77E679}"/>
    <dgm:cxn modelId="{E8E6A287-92D2-4C0C-97F3-7435FE6A4AE0}" type="presOf" srcId="{06958188-9930-4FCC-88D8-0F36FFE03721}" destId="{99F561EC-E84A-48E9-BF6B-FA401ABCAEA4}" srcOrd="0" destOrd="0" presId="urn:microsoft.com/office/officeart/2005/8/layout/pyramid2"/>
    <dgm:cxn modelId="{D83D6299-B387-4664-8AE0-4FB3556AC3E1}" type="presOf" srcId="{620B0DEE-DFF4-484D-B68E-72FC902E5665}" destId="{69EE8AF8-FA59-41F7-9014-136AF1053D33}" srcOrd="0" destOrd="0" presId="urn:microsoft.com/office/officeart/2005/8/layout/pyramid2"/>
    <dgm:cxn modelId="{1DF89FC0-62AB-4F33-B44B-5D7961DC4B26}" srcId="{2460E49E-7134-4DB5-91A8-3C55CE75FF7F}" destId="{98D79220-CD39-4C21-9880-8A21B0DC990D}" srcOrd="0" destOrd="0" parTransId="{3D3453B5-4B0D-49EE-B580-CCD9259DCDD6}" sibTransId="{7C719816-571B-4437-9B51-EAAF3D76203A}"/>
    <dgm:cxn modelId="{60C17DDB-A377-43AA-B4EB-29A0BD50C87D}" type="presOf" srcId="{98D79220-CD39-4C21-9880-8A21B0DC990D}" destId="{CA3FB8C2-2A9C-4D4E-92C7-2654E7942398}" srcOrd="0" destOrd="0" presId="urn:microsoft.com/office/officeart/2005/8/layout/pyramid2"/>
    <dgm:cxn modelId="{35965B0A-4B63-423E-BE2D-D0F1F9B05A01}" type="presParOf" srcId="{72E6FEFB-343F-44E6-BCCD-15B74BA9073F}" destId="{49EEC40E-9470-4260-AF35-3600F8BBF638}" srcOrd="0" destOrd="0" presId="urn:microsoft.com/office/officeart/2005/8/layout/pyramid2"/>
    <dgm:cxn modelId="{90096F62-F948-4863-94D7-EE8E86FF4F2D}" type="presParOf" srcId="{72E6FEFB-343F-44E6-BCCD-15B74BA9073F}" destId="{89629B70-6919-4DFF-88BD-D51AAFF1E107}" srcOrd="1" destOrd="0" presId="urn:microsoft.com/office/officeart/2005/8/layout/pyramid2"/>
    <dgm:cxn modelId="{BD08EF98-8443-4FDB-9F8D-6287FE144D11}" type="presParOf" srcId="{89629B70-6919-4DFF-88BD-D51AAFF1E107}" destId="{CA3FB8C2-2A9C-4D4E-92C7-2654E7942398}" srcOrd="0" destOrd="0" presId="urn:microsoft.com/office/officeart/2005/8/layout/pyramid2"/>
    <dgm:cxn modelId="{E948625B-16E1-4209-B6A5-2D81B0CE8D48}" type="presParOf" srcId="{89629B70-6919-4DFF-88BD-D51AAFF1E107}" destId="{94BE1899-CA72-4E58-B080-7B8724157283}" srcOrd="1" destOrd="0" presId="urn:microsoft.com/office/officeart/2005/8/layout/pyramid2"/>
    <dgm:cxn modelId="{45EE82AA-974A-499C-90A5-3442AE1806C7}" type="presParOf" srcId="{89629B70-6919-4DFF-88BD-D51AAFF1E107}" destId="{6629B4FD-EA76-4F12-B7D3-E898BF74927F}" srcOrd="2" destOrd="0" presId="urn:microsoft.com/office/officeart/2005/8/layout/pyramid2"/>
    <dgm:cxn modelId="{70303149-AD7E-4FBE-BF5D-A8E641BCEA7B}" type="presParOf" srcId="{89629B70-6919-4DFF-88BD-D51AAFF1E107}" destId="{CB3714CF-E2AB-4CF1-B9B7-5BB55353B28A}" srcOrd="3" destOrd="0" presId="urn:microsoft.com/office/officeart/2005/8/layout/pyramid2"/>
    <dgm:cxn modelId="{70C8DB9F-21D1-408F-8794-3D41BFBE53EE}" type="presParOf" srcId="{89629B70-6919-4DFF-88BD-D51AAFF1E107}" destId="{8A5CD08E-3F80-4D17-8E8A-15371F197E83}" srcOrd="4" destOrd="0" presId="urn:microsoft.com/office/officeart/2005/8/layout/pyramid2"/>
    <dgm:cxn modelId="{68DF5311-ED69-45CF-ABBA-7C39D9267C25}" type="presParOf" srcId="{89629B70-6919-4DFF-88BD-D51AAFF1E107}" destId="{5FB3C6B1-D190-4685-8F1B-4050BDF1F753}" srcOrd="5" destOrd="0" presId="urn:microsoft.com/office/officeart/2005/8/layout/pyramid2"/>
    <dgm:cxn modelId="{B0169A12-C31D-4AAB-9FE9-67A35299D31D}" type="presParOf" srcId="{89629B70-6919-4DFF-88BD-D51AAFF1E107}" destId="{99F561EC-E84A-48E9-BF6B-FA401ABCAEA4}" srcOrd="6" destOrd="0" presId="urn:microsoft.com/office/officeart/2005/8/layout/pyramid2"/>
    <dgm:cxn modelId="{B157E4BA-D925-4D0B-BD2E-CB11FD3D5BA8}" type="presParOf" srcId="{89629B70-6919-4DFF-88BD-D51AAFF1E107}" destId="{010A18B6-0592-49F0-B73D-C8D00A5EA383}" srcOrd="7" destOrd="0" presId="urn:microsoft.com/office/officeart/2005/8/layout/pyramid2"/>
    <dgm:cxn modelId="{88AE4976-16D3-45E8-A906-522EDF40F42D}" type="presParOf" srcId="{89629B70-6919-4DFF-88BD-D51AAFF1E107}" destId="{69EE8AF8-FA59-41F7-9014-136AF1053D33}" srcOrd="8" destOrd="0" presId="urn:microsoft.com/office/officeart/2005/8/layout/pyramid2"/>
    <dgm:cxn modelId="{447D27D7-D55B-439F-9E29-160F015970C9}" type="presParOf" srcId="{89629B70-6919-4DFF-88BD-D51AAFF1E107}" destId="{C81A5440-F30D-4BBE-9F90-06078AE0C415}"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DAABE-3157-47DA-BF28-669FD595670B}">
      <dsp:nvSpPr>
        <dsp:cNvPr id="0" name=""/>
        <dsp:cNvSpPr/>
      </dsp:nvSpPr>
      <dsp:spPr>
        <a:xfrm>
          <a:off x="945149" y="0"/>
          <a:ext cx="4967700" cy="4967700"/>
        </a:xfrm>
        <a:prstGeom prst="diamond">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40A222-F6A5-4F12-A4E7-12704F04F5E3}">
      <dsp:nvSpPr>
        <dsp:cNvPr id="0" name=""/>
        <dsp:cNvSpPr/>
      </dsp:nvSpPr>
      <dsp:spPr>
        <a:xfrm>
          <a:off x="1417081" y="471931"/>
          <a:ext cx="1937403" cy="193740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Referenční struktura</a:t>
          </a:r>
          <a:endParaRPr lang="en-US" sz="2000" kern="1200"/>
        </a:p>
      </dsp:txBody>
      <dsp:txXfrm>
        <a:off x="1511657" y="566507"/>
        <a:ext cx="1748251" cy="1748251"/>
      </dsp:txXfrm>
    </dsp:sp>
    <dsp:sp modelId="{5CB39833-8482-4608-954D-A1EB2D406281}">
      <dsp:nvSpPr>
        <dsp:cNvPr id="0" name=""/>
        <dsp:cNvSpPr/>
      </dsp:nvSpPr>
      <dsp:spPr>
        <a:xfrm>
          <a:off x="3503515" y="471931"/>
          <a:ext cx="1937403" cy="1937403"/>
        </a:xfrm>
        <a:prstGeom prst="roundRect">
          <a:avLst/>
        </a:prstGeom>
        <a:solidFill>
          <a:schemeClr val="accent4">
            <a:hueOff val="1169395"/>
            <a:satOff val="2842"/>
            <a:lumOff val="46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Reprezentace souvislého bloku paměti</a:t>
          </a:r>
          <a:endParaRPr lang="en-US" sz="2000" kern="1200"/>
        </a:p>
      </dsp:txBody>
      <dsp:txXfrm>
        <a:off x="3598091" y="566507"/>
        <a:ext cx="1748251" cy="1748251"/>
      </dsp:txXfrm>
    </dsp:sp>
    <dsp:sp modelId="{A75996E2-4001-4196-8E80-CB98164A2164}">
      <dsp:nvSpPr>
        <dsp:cNvPr id="0" name=""/>
        <dsp:cNvSpPr/>
      </dsp:nvSpPr>
      <dsp:spPr>
        <a:xfrm>
          <a:off x="1417081" y="2558365"/>
          <a:ext cx="1937403" cy="1937403"/>
        </a:xfrm>
        <a:prstGeom prst="roundRect">
          <a:avLst/>
        </a:prstGeom>
        <a:solidFill>
          <a:schemeClr val="accent4">
            <a:hueOff val="2338790"/>
            <a:satOff val="5683"/>
            <a:lumOff val="92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Stack</a:t>
          </a:r>
          <a:endParaRPr lang="en-US" sz="2000" kern="1200"/>
        </a:p>
      </dsp:txBody>
      <dsp:txXfrm>
        <a:off x="1511657" y="2652941"/>
        <a:ext cx="1748251" cy="1748251"/>
      </dsp:txXfrm>
    </dsp:sp>
    <dsp:sp modelId="{EF2AE53F-57A5-4C11-B53C-0228564BC89E}">
      <dsp:nvSpPr>
        <dsp:cNvPr id="0" name=""/>
        <dsp:cNvSpPr/>
      </dsp:nvSpPr>
      <dsp:spPr>
        <a:xfrm>
          <a:off x="3503515" y="2558365"/>
          <a:ext cx="1937403" cy="1937403"/>
        </a:xfrm>
        <a:prstGeom prst="roundRect">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Heap</a:t>
          </a:r>
          <a:endParaRPr lang="en-US" sz="2000" kern="1200"/>
        </a:p>
      </dsp:txBody>
      <dsp:txXfrm>
        <a:off x="3598091" y="2652941"/>
        <a:ext cx="1748251" cy="174825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8C48E-A8BF-4F96-A1BE-BBF929B9B70A}">
      <dsp:nvSpPr>
        <dsp:cNvPr id="0" name=""/>
        <dsp:cNvSpPr/>
      </dsp:nvSpPr>
      <dsp:spPr>
        <a:xfrm>
          <a:off x="945149" y="0"/>
          <a:ext cx="4967700" cy="4967700"/>
        </a:xfrm>
        <a:prstGeom prst="diamond">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9E9A8-5953-4BAA-BDF1-654AC37E7251}">
      <dsp:nvSpPr>
        <dsp:cNvPr id="0" name=""/>
        <dsp:cNvSpPr/>
      </dsp:nvSpPr>
      <dsp:spPr>
        <a:xfrm>
          <a:off x="1417081" y="471931"/>
          <a:ext cx="1937403" cy="193740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a:t>Cosmos DB provider</a:t>
          </a:r>
          <a:endParaRPr lang="en-US" sz="2700" kern="1200"/>
        </a:p>
      </dsp:txBody>
      <dsp:txXfrm>
        <a:off x="1511657" y="566507"/>
        <a:ext cx="1748251" cy="1748251"/>
      </dsp:txXfrm>
    </dsp:sp>
    <dsp:sp modelId="{E8419EBE-CE51-4EDA-B370-1E105066E55B}">
      <dsp:nvSpPr>
        <dsp:cNvPr id="0" name=""/>
        <dsp:cNvSpPr/>
      </dsp:nvSpPr>
      <dsp:spPr>
        <a:xfrm>
          <a:off x="3503515" y="471931"/>
          <a:ext cx="1937403" cy="1937403"/>
        </a:xfrm>
        <a:prstGeom prst="roundRect">
          <a:avLst/>
        </a:prstGeom>
        <a:solidFill>
          <a:schemeClr val="accent4">
            <a:hueOff val="1169395"/>
            <a:satOff val="2842"/>
            <a:lumOff val="46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a:t>Verzování</a:t>
          </a:r>
          <a:endParaRPr lang="en-US" sz="2700" kern="1200"/>
        </a:p>
      </dsp:txBody>
      <dsp:txXfrm>
        <a:off x="3598091" y="566507"/>
        <a:ext cx="1748251" cy="1748251"/>
      </dsp:txXfrm>
    </dsp:sp>
    <dsp:sp modelId="{F8C0CA3D-E20F-4925-B190-C72767705FF6}">
      <dsp:nvSpPr>
        <dsp:cNvPr id="0" name=""/>
        <dsp:cNvSpPr/>
      </dsp:nvSpPr>
      <dsp:spPr>
        <a:xfrm>
          <a:off x="1417081" y="2558365"/>
          <a:ext cx="1937403" cy="1937403"/>
        </a:xfrm>
        <a:prstGeom prst="roundRect">
          <a:avLst/>
        </a:prstGeom>
        <a:solidFill>
          <a:schemeClr val="accent4">
            <a:hueOff val="2338790"/>
            <a:satOff val="5683"/>
            <a:lumOff val="92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a:t>LINQ</a:t>
          </a:r>
          <a:endParaRPr lang="en-US" sz="2700" kern="1200"/>
        </a:p>
      </dsp:txBody>
      <dsp:txXfrm>
        <a:off x="1511657" y="2652941"/>
        <a:ext cx="1748251" cy="1748251"/>
      </dsp:txXfrm>
    </dsp:sp>
    <dsp:sp modelId="{681AEC95-E0CC-4B2A-AB0A-6798C762C38C}">
      <dsp:nvSpPr>
        <dsp:cNvPr id="0" name=""/>
        <dsp:cNvSpPr/>
      </dsp:nvSpPr>
      <dsp:spPr>
        <a:xfrm>
          <a:off x="3503515" y="2558365"/>
          <a:ext cx="1937403" cy="1937403"/>
        </a:xfrm>
        <a:prstGeom prst="roundRect">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a:t>SQL API</a:t>
          </a:r>
          <a:endParaRPr lang="en-US" sz="2700" kern="1200"/>
        </a:p>
      </dsp:txBody>
      <dsp:txXfrm>
        <a:off x="3598091" y="2652941"/>
        <a:ext cx="1748251" cy="17482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06967-0E77-4F33-A125-47DCE4190D7E}">
      <dsp:nvSpPr>
        <dsp:cNvPr id="0" name=""/>
        <dsp:cNvSpPr/>
      </dsp:nvSpPr>
      <dsp:spPr>
        <a:xfrm rot="21300000">
          <a:off x="21045" y="2093587"/>
          <a:ext cx="6815909" cy="780524"/>
        </a:xfrm>
        <a:prstGeom prst="mathMinus">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F6F2C8-D85C-4D5D-A93B-9CD22932E283}">
      <dsp:nvSpPr>
        <dsp:cNvPr id="0" name=""/>
        <dsp:cNvSpPr/>
      </dsp:nvSpPr>
      <dsp:spPr>
        <a:xfrm>
          <a:off x="822960" y="248385"/>
          <a:ext cx="2057400" cy="1987080"/>
        </a:xfrm>
        <a:prstGeom prst="downArrow">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2D9A9F-50EE-4A8E-96D7-0665A319BEEC}">
      <dsp:nvSpPr>
        <dsp:cNvPr id="0" name=""/>
        <dsp:cNvSpPr/>
      </dsp:nvSpPr>
      <dsp:spPr>
        <a:xfrm>
          <a:off x="3634740" y="0"/>
          <a:ext cx="2194560" cy="2086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b="0" i="0" kern="1200">
              <a:solidFill>
                <a:schemeClr val="bg1"/>
              </a:solidFill>
            </a:rPr>
            <a:t>Async streams</a:t>
          </a:r>
          <a:endParaRPr lang="en-US" sz="3600" kern="1200">
            <a:solidFill>
              <a:schemeClr val="bg1"/>
            </a:solidFill>
          </a:endParaRPr>
        </a:p>
      </dsp:txBody>
      <dsp:txXfrm>
        <a:off x="3634740" y="0"/>
        <a:ext cx="2194560" cy="2086434"/>
      </dsp:txXfrm>
    </dsp:sp>
    <dsp:sp modelId="{5416C49F-9125-4811-BE2B-0DF1AAB1C24A}">
      <dsp:nvSpPr>
        <dsp:cNvPr id="0" name=""/>
        <dsp:cNvSpPr/>
      </dsp:nvSpPr>
      <dsp:spPr>
        <a:xfrm>
          <a:off x="3977640" y="2732235"/>
          <a:ext cx="2057400" cy="1987080"/>
        </a:xfrm>
        <a:prstGeom prst="upArrow">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992EE5-F25F-476C-87B9-50C8BF5ADD33}">
      <dsp:nvSpPr>
        <dsp:cNvPr id="0" name=""/>
        <dsp:cNvSpPr/>
      </dsp:nvSpPr>
      <dsp:spPr>
        <a:xfrm>
          <a:off x="1028700" y="2881266"/>
          <a:ext cx="2194560" cy="2086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b="0" i="0" kern="1200">
              <a:solidFill>
                <a:schemeClr val="bg1"/>
              </a:solidFill>
            </a:rPr>
            <a:t>Nullable</a:t>
          </a:r>
          <a:endParaRPr lang="en-US" sz="3600" kern="1200">
            <a:solidFill>
              <a:schemeClr val="bg1"/>
            </a:solidFill>
          </a:endParaRPr>
        </a:p>
      </dsp:txBody>
      <dsp:txXfrm>
        <a:off x="1028700" y="2881266"/>
        <a:ext cx="2194560" cy="20864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F225F-1406-4DD3-B96D-60BD8D06DEAC}">
      <dsp:nvSpPr>
        <dsp:cNvPr id="0" name=""/>
        <dsp:cNvSpPr/>
      </dsp:nvSpPr>
      <dsp:spPr>
        <a:xfrm>
          <a:off x="3061" y="1859329"/>
          <a:ext cx="1249040" cy="124904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0" i="0" kern="1200">
              <a:solidFill>
                <a:schemeClr val="bg1"/>
              </a:solidFill>
            </a:rPr>
            <a:t>Spustitelné soubory</a:t>
          </a:r>
          <a:endParaRPr lang="en-US" sz="1400" kern="1200">
            <a:solidFill>
              <a:schemeClr val="bg1"/>
            </a:solidFill>
          </a:endParaRPr>
        </a:p>
      </dsp:txBody>
      <dsp:txXfrm>
        <a:off x="185979" y="2042247"/>
        <a:ext cx="883204" cy="883204"/>
      </dsp:txXfrm>
    </dsp:sp>
    <dsp:sp modelId="{82C58DF7-F102-4F6A-8510-5133EE6A109E}">
      <dsp:nvSpPr>
        <dsp:cNvPr id="0" name=""/>
        <dsp:cNvSpPr/>
      </dsp:nvSpPr>
      <dsp:spPr>
        <a:xfrm>
          <a:off x="1252101" y="1859329"/>
          <a:ext cx="1249040" cy="1249040"/>
        </a:xfrm>
        <a:prstGeom prst="ellipse">
          <a:avLst/>
        </a:prstGeom>
        <a:solidFill>
          <a:schemeClr val="accent4">
            <a:hueOff val="1169395"/>
            <a:satOff val="2842"/>
            <a:lumOff val="46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0" i="0" kern="1200">
              <a:solidFill>
                <a:schemeClr val="bg1"/>
              </a:solidFill>
            </a:rPr>
            <a:t>Kopírování nugetů</a:t>
          </a:r>
          <a:endParaRPr lang="en-US" sz="1400" kern="1200">
            <a:solidFill>
              <a:schemeClr val="bg1"/>
            </a:solidFill>
          </a:endParaRPr>
        </a:p>
      </dsp:txBody>
      <dsp:txXfrm>
        <a:off x="1435019" y="2042247"/>
        <a:ext cx="883204" cy="883204"/>
      </dsp:txXfrm>
    </dsp:sp>
    <dsp:sp modelId="{95D1286B-4530-4BF5-8DEF-47D1A75FF31B}">
      <dsp:nvSpPr>
        <dsp:cNvPr id="0" name=""/>
        <dsp:cNvSpPr/>
      </dsp:nvSpPr>
      <dsp:spPr>
        <a:xfrm>
          <a:off x="2501141" y="1859329"/>
          <a:ext cx="1249040" cy="1249040"/>
        </a:xfrm>
        <a:prstGeom prst="ellipse">
          <a:avLst/>
        </a:prstGeom>
        <a:solidFill>
          <a:schemeClr val="accent4">
            <a:hueOff val="2338790"/>
            <a:satOff val="5683"/>
            <a:lumOff val="92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0" i="0" kern="1200">
              <a:solidFill>
                <a:schemeClr val="bg1"/>
              </a:solidFill>
            </a:rPr>
            <a:t>Lokální dotnet tools</a:t>
          </a:r>
          <a:endParaRPr lang="en-US" sz="1400" kern="1200">
            <a:solidFill>
              <a:schemeClr val="bg1"/>
            </a:solidFill>
          </a:endParaRPr>
        </a:p>
      </dsp:txBody>
      <dsp:txXfrm>
        <a:off x="2684059" y="2042247"/>
        <a:ext cx="883204" cy="883204"/>
      </dsp:txXfrm>
    </dsp:sp>
    <dsp:sp modelId="{D7AEBA4B-A05B-4C09-8AE3-BF86D34597CE}">
      <dsp:nvSpPr>
        <dsp:cNvPr id="0" name=""/>
        <dsp:cNvSpPr/>
      </dsp:nvSpPr>
      <dsp:spPr>
        <a:xfrm>
          <a:off x="3750181" y="1859329"/>
          <a:ext cx="1249040" cy="1249040"/>
        </a:xfrm>
        <a:prstGeom prst="ellipse">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0" i="0" kern="1200">
              <a:solidFill>
                <a:schemeClr val="bg1"/>
              </a:solidFill>
            </a:rPr>
            <a:t>Windows UI XAML Library</a:t>
          </a:r>
          <a:endParaRPr lang="en-US" sz="1400" kern="1200">
            <a:solidFill>
              <a:schemeClr val="bg1"/>
            </a:solidFill>
          </a:endParaRPr>
        </a:p>
      </dsp:txBody>
      <dsp:txXfrm>
        <a:off x="3933099" y="2042247"/>
        <a:ext cx="883204" cy="883204"/>
      </dsp:txXfrm>
    </dsp:sp>
    <dsp:sp modelId="{1E6FDEEC-DD82-4E9B-BC02-FE3B372719F0}">
      <dsp:nvSpPr>
        <dsp:cNvPr id="0" name=""/>
        <dsp:cNvSpPr/>
      </dsp:nvSpPr>
      <dsp:spPr>
        <a:xfrm rot="20116549">
          <a:off x="5043124" y="2311482"/>
          <a:ext cx="660869" cy="0"/>
        </a:xfrm>
        <a:custGeom>
          <a:avLst/>
          <a:gdLst/>
          <a:ahLst/>
          <a:cxnLst/>
          <a:rect l="0" t="0" r="0" b="0"/>
          <a:pathLst>
            <a:path>
              <a:moveTo>
                <a:pt x="0" y="0"/>
              </a:moveTo>
              <a:lnTo>
                <a:pt x="660869"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96ADA8-D51C-4E6F-B589-31FBFD72689F}">
      <dsp:nvSpPr>
        <dsp:cNvPr id="0" name=""/>
        <dsp:cNvSpPr/>
      </dsp:nvSpPr>
      <dsp:spPr>
        <a:xfrm>
          <a:off x="5673703" y="2173278"/>
          <a:ext cx="145995"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5D3394-0509-4730-9823-FBE65831BD2B}">
      <dsp:nvSpPr>
        <dsp:cNvPr id="0" name=""/>
        <dsp:cNvSpPr/>
      </dsp:nvSpPr>
      <dsp:spPr>
        <a:xfrm>
          <a:off x="5819698" y="1862706"/>
          <a:ext cx="1035239" cy="62114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dirty="0">
              <a:solidFill>
                <a:schemeClr val="bg1"/>
              </a:solidFill>
            </a:rPr>
            <a:t>Fluent</a:t>
          </a:r>
          <a:endParaRPr lang="en-US" sz="1500" kern="1200" dirty="0">
            <a:solidFill>
              <a:schemeClr val="bg1"/>
            </a:solidFill>
          </a:endParaRPr>
        </a:p>
      </dsp:txBody>
      <dsp:txXfrm>
        <a:off x="5819698" y="1862706"/>
        <a:ext cx="1035239" cy="621143"/>
      </dsp:txXfrm>
    </dsp:sp>
    <dsp:sp modelId="{196A4CB3-7D68-44F5-A6F2-32E1592A0BA0}">
      <dsp:nvSpPr>
        <dsp:cNvPr id="0" name=""/>
        <dsp:cNvSpPr/>
      </dsp:nvSpPr>
      <dsp:spPr>
        <a:xfrm rot="1483451">
          <a:off x="5043124" y="2656217"/>
          <a:ext cx="660869" cy="0"/>
        </a:xfrm>
        <a:custGeom>
          <a:avLst/>
          <a:gdLst/>
          <a:ahLst/>
          <a:cxnLst/>
          <a:rect l="0" t="0" r="0" b="0"/>
          <a:pathLst>
            <a:path>
              <a:moveTo>
                <a:pt x="0" y="0"/>
              </a:moveTo>
              <a:lnTo>
                <a:pt x="660869"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DB4341-689F-441F-83A0-8D99043F72D3}">
      <dsp:nvSpPr>
        <dsp:cNvPr id="0" name=""/>
        <dsp:cNvSpPr/>
      </dsp:nvSpPr>
      <dsp:spPr>
        <a:xfrm>
          <a:off x="5673703" y="2794421"/>
          <a:ext cx="145995"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29C159-DEE7-4A45-8AA0-D331F6BCC10A}">
      <dsp:nvSpPr>
        <dsp:cNvPr id="0" name=""/>
        <dsp:cNvSpPr/>
      </dsp:nvSpPr>
      <dsp:spPr>
        <a:xfrm>
          <a:off x="5819698" y="2483850"/>
          <a:ext cx="1035239" cy="62114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a:solidFill>
                <a:schemeClr val="bg1"/>
              </a:solidFill>
            </a:rPr>
            <a:t>UWP Controls</a:t>
          </a:r>
          <a:endParaRPr lang="en-US" sz="1500" kern="1200">
            <a:solidFill>
              <a:schemeClr val="bg1"/>
            </a:solidFill>
          </a:endParaRPr>
        </a:p>
      </dsp:txBody>
      <dsp:txXfrm>
        <a:off x="5819698" y="2483850"/>
        <a:ext cx="1035239" cy="62114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11048-C6C5-40E9-968A-492EB0A3ED01}">
      <dsp:nvSpPr>
        <dsp:cNvPr id="0" name=""/>
        <dsp:cNvSpPr/>
      </dsp:nvSpPr>
      <dsp:spPr>
        <a:xfrm>
          <a:off x="1415591" y="296820"/>
          <a:ext cx="4172868" cy="4172868"/>
        </a:xfrm>
        <a:prstGeom prst="pie">
          <a:avLst>
            <a:gd name="adj1" fmla="val 16200000"/>
            <a:gd name="adj2" fmla="val 2052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a:solidFill>
                <a:schemeClr val="bg1"/>
              </a:solidFill>
            </a:rPr>
            <a:t>Usnadní port aplikace na .Net Core</a:t>
          </a:r>
          <a:endParaRPr lang="en-US" sz="1800" kern="1200">
            <a:solidFill>
              <a:schemeClr val="bg1"/>
            </a:solidFill>
          </a:endParaRPr>
        </a:p>
      </dsp:txBody>
      <dsp:txXfrm>
        <a:off x="3554682" y="920266"/>
        <a:ext cx="1415794" cy="968701"/>
      </dsp:txXfrm>
    </dsp:sp>
    <dsp:sp modelId="{0360FAD8-36F5-4EE9-B304-A1ED61E4AFF2}">
      <dsp:nvSpPr>
        <dsp:cNvPr id="0" name=""/>
        <dsp:cNvSpPr/>
      </dsp:nvSpPr>
      <dsp:spPr>
        <a:xfrm>
          <a:off x="1269540" y="498011"/>
          <a:ext cx="4172868" cy="4172868"/>
        </a:xfrm>
        <a:prstGeom prst="pie">
          <a:avLst>
            <a:gd name="adj1" fmla="val 20520000"/>
            <a:gd name="adj2" fmla="val 3240000"/>
          </a:avLst>
        </a:prstGeom>
        <a:solidFill>
          <a:schemeClr val="accent4">
            <a:hueOff val="877046"/>
            <a:satOff val="2131"/>
            <a:lumOff val="34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a:solidFill>
                <a:schemeClr val="bg1"/>
              </a:solidFill>
            </a:rPr>
            <a:t>XAML Islands</a:t>
          </a:r>
          <a:endParaRPr lang="en-US" sz="1800" kern="1200">
            <a:solidFill>
              <a:schemeClr val="bg1"/>
            </a:solidFill>
          </a:endParaRPr>
        </a:p>
      </dsp:txBody>
      <dsp:txXfrm>
        <a:off x="3996808" y="2385737"/>
        <a:ext cx="1241925" cy="1048184"/>
      </dsp:txXfrm>
    </dsp:sp>
    <dsp:sp modelId="{736A52F6-F38B-40A0-89E1-889CCA86B4CA}">
      <dsp:nvSpPr>
        <dsp:cNvPr id="0" name=""/>
        <dsp:cNvSpPr/>
      </dsp:nvSpPr>
      <dsp:spPr>
        <a:xfrm>
          <a:off x="1269540" y="498011"/>
          <a:ext cx="4172868" cy="4172868"/>
        </a:xfrm>
        <a:prstGeom prst="pie">
          <a:avLst>
            <a:gd name="adj1" fmla="val 3240000"/>
            <a:gd name="adj2" fmla="val 7560000"/>
          </a:avLst>
        </a:prstGeom>
        <a:solidFill>
          <a:schemeClr val="accent4">
            <a:hueOff val="1754093"/>
            <a:satOff val="4262"/>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a:solidFill>
                <a:schemeClr val="bg1"/>
              </a:solidFill>
            </a:rPr>
            <a:t>XAML Controls</a:t>
          </a:r>
          <a:endParaRPr lang="en-US" sz="1800" kern="1200">
            <a:solidFill>
              <a:schemeClr val="bg1"/>
            </a:solidFill>
          </a:endParaRPr>
        </a:p>
      </dsp:txBody>
      <dsp:txXfrm>
        <a:off x="2610819" y="3627662"/>
        <a:ext cx="1490310" cy="894186"/>
      </dsp:txXfrm>
    </dsp:sp>
    <dsp:sp modelId="{43F4A020-1BFC-4139-8E32-129AA68DB4EC}">
      <dsp:nvSpPr>
        <dsp:cNvPr id="0" name=""/>
        <dsp:cNvSpPr/>
      </dsp:nvSpPr>
      <dsp:spPr>
        <a:xfrm>
          <a:off x="1269540" y="498011"/>
          <a:ext cx="4172868" cy="4172868"/>
        </a:xfrm>
        <a:prstGeom prst="pie">
          <a:avLst>
            <a:gd name="adj1" fmla="val 7560000"/>
            <a:gd name="adj2" fmla="val 11880000"/>
          </a:avLst>
        </a:prstGeom>
        <a:solidFill>
          <a:schemeClr val="accent4">
            <a:hueOff val="2631139"/>
            <a:satOff val="6394"/>
            <a:lumOff val="104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a:solidFill>
                <a:schemeClr val="bg1"/>
              </a:solidFill>
            </a:rPr>
            <a:t>High DPI</a:t>
          </a:r>
          <a:endParaRPr lang="en-US" sz="1800" kern="1200">
            <a:solidFill>
              <a:schemeClr val="bg1"/>
            </a:solidFill>
          </a:endParaRPr>
        </a:p>
      </dsp:txBody>
      <dsp:txXfrm>
        <a:off x="1468248" y="2385737"/>
        <a:ext cx="1241925" cy="1048184"/>
      </dsp:txXfrm>
    </dsp:sp>
    <dsp:sp modelId="{C20BDA9B-3F8C-4721-9982-2544275A6963}">
      <dsp:nvSpPr>
        <dsp:cNvPr id="0" name=""/>
        <dsp:cNvSpPr/>
      </dsp:nvSpPr>
      <dsp:spPr>
        <a:xfrm>
          <a:off x="1269540" y="498011"/>
          <a:ext cx="4172868" cy="4172868"/>
        </a:xfrm>
        <a:prstGeom prst="pie">
          <a:avLst>
            <a:gd name="adj1" fmla="val 11880000"/>
            <a:gd name="adj2" fmla="val 16200000"/>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a:solidFill>
                <a:schemeClr val="bg1"/>
              </a:solidFill>
            </a:rPr>
            <a:t>Windows 10 API’s</a:t>
          </a:r>
          <a:endParaRPr lang="en-US" sz="1800" kern="1200">
            <a:solidFill>
              <a:schemeClr val="bg1"/>
            </a:solidFill>
          </a:endParaRPr>
        </a:p>
      </dsp:txBody>
      <dsp:txXfrm>
        <a:off x="1878084" y="1133877"/>
        <a:ext cx="1415794" cy="968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C99A2-60C0-46DA-ADDC-E2EBEFF510B1}">
      <dsp:nvSpPr>
        <dsp:cNvPr id="0" name=""/>
        <dsp:cNvSpPr/>
      </dsp:nvSpPr>
      <dsp:spPr>
        <a:xfrm>
          <a:off x="837" y="1381940"/>
          <a:ext cx="1958950" cy="97947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b="0" i="0" kern="1200"/>
            <a:t>Nástroj pro čtení typu</a:t>
          </a:r>
          <a:endParaRPr lang="en-US" sz="2500" kern="1200"/>
        </a:p>
      </dsp:txBody>
      <dsp:txXfrm>
        <a:off x="29525" y="1410628"/>
        <a:ext cx="1901574" cy="922099"/>
      </dsp:txXfrm>
    </dsp:sp>
    <dsp:sp modelId="{FB9CEC72-5C8A-4247-B077-1E8571502703}">
      <dsp:nvSpPr>
        <dsp:cNvPr id="0" name=""/>
        <dsp:cNvSpPr/>
      </dsp:nvSpPr>
      <dsp:spPr>
        <a:xfrm>
          <a:off x="196732" y="2361415"/>
          <a:ext cx="195895" cy="734606"/>
        </a:xfrm>
        <a:custGeom>
          <a:avLst/>
          <a:gdLst/>
          <a:ahLst/>
          <a:cxnLst/>
          <a:rect l="0" t="0" r="0" b="0"/>
          <a:pathLst>
            <a:path>
              <a:moveTo>
                <a:pt x="0" y="0"/>
              </a:moveTo>
              <a:lnTo>
                <a:pt x="0" y="734606"/>
              </a:lnTo>
              <a:lnTo>
                <a:pt x="195895" y="7346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D98515-CFA0-44CA-8017-2684EA4A71BF}">
      <dsp:nvSpPr>
        <dsp:cNvPr id="0" name=""/>
        <dsp:cNvSpPr/>
      </dsp:nvSpPr>
      <dsp:spPr>
        <a:xfrm>
          <a:off x="392627" y="2606284"/>
          <a:ext cx="1567160" cy="97947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i="0" kern="1200"/>
            <a:t>ReadOnlySequence&lt;T&gt;</a:t>
          </a:r>
          <a:endParaRPr lang="en-US" sz="1000" kern="1200"/>
        </a:p>
      </dsp:txBody>
      <dsp:txXfrm>
        <a:off x="421315" y="2634972"/>
        <a:ext cx="1509784" cy="922099"/>
      </dsp:txXfrm>
    </dsp:sp>
    <dsp:sp modelId="{115BE1EA-7C90-4B98-8832-FEC022D9555D}">
      <dsp:nvSpPr>
        <dsp:cNvPr id="0" name=""/>
        <dsp:cNvSpPr/>
      </dsp:nvSpPr>
      <dsp:spPr>
        <a:xfrm>
          <a:off x="2449524" y="1381940"/>
          <a:ext cx="1958950" cy="979475"/>
        </a:xfrm>
        <a:prstGeom prst="roundRect">
          <a:avLst>
            <a:gd name="adj" fmla="val 10000"/>
          </a:avLst>
        </a:prstGeom>
        <a:solidFill>
          <a:schemeClr val="accent4">
            <a:hueOff val="1754093"/>
            <a:satOff val="4262"/>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b="0" i="0" kern="1200"/>
            <a:t>High performance</a:t>
          </a:r>
          <a:endParaRPr lang="en-US" sz="2500" kern="1200"/>
        </a:p>
      </dsp:txBody>
      <dsp:txXfrm>
        <a:off x="2478212" y="1410628"/>
        <a:ext cx="1901574" cy="922099"/>
      </dsp:txXfrm>
    </dsp:sp>
    <dsp:sp modelId="{47953491-FC57-447B-A0AA-71C561A734AC}">
      <dsp:nvSpPr>
        <dsp:cNvPr id="0" name=""/>
        <dsp:cNvSpPr/>
      </dsp:nvSpPr>
      <dsp:spPr>
        <a:xfrm>
          <a:off x="4898212" y="1381940"/>
          <a:ext cx="1958950" cy="979475"/>
        </a:xfrm>
        <a:prstGeom prst="roundRect">
          <a:avLst>
            <a:gd name="adj" fmla="val 10000"/>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b="0" i="0" kern="1200"/>
            <a:t>Low allocating</a:t>
          </a:r>
          <a:endParaRPr lang="en-US" sz="2500" kern="1200"/>
        </a:p>
      </dsp:txBody>
      <dsp:txXfrm>
        <a:off x="4926900" y="1410628"/>
        <a:ext cx="1901574" cy="9220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4FD7A-E624-4CB8-89D0-C13ECFEA2166}">
      <dsp:nvSpPr>
        <dsp:cNvPr id="0" name=""/>
        <dsp:cNvSpPr/>
      </dsp:nvSpPr>
      <dsp:spPr>
        <a:xfrm>
          <a:off x="0" y="412162"/>
          <a:ext cx="6858000" cy="14175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2257" tIns="520700" rIns="532257" bIns="177800" numCol="1" spcCol="1270" anchor="t" anchorCtr="0">
          <a:noAutofit/>
        </a:bodyPr>
        <a:lstStyle/>
        <a:p>
          <a:pPr marL="228600" lvl="1" indent="-228600" algn="l" defTabSz="1111250">
            <a:lnSpc>
              <a:spcPct val="90000"/>
            </a:lnSpc>
            <a:spcBef>
              <a:spcPct val="0"/>
            </a:spcBef>
            <a:spcAft>
              <a:spcPct val="15000"/>
            </a:spcAft>
            <a:buChar char="•"/>
          </a:pPr>
          <a:r>
            <a:rPr lang="cs-CZ" sz="2500" b="0" i="0" kern="1200" dirty="0" err="1"/>
            <a:t>Newtonsoft‘s</a:t>
          </a:r>
          <a:r>
            <a:rPr lang="cs-CZ" sz="2500" b="0" i="0" kern="1200" dirty="0"/>
            <a:t> json.NET</a:t>
          </a:r>
          <a:endParaRPr lang="en-US" sz="2500" kern="1200" dirty="0"/>
        </a:p>
        <a:p>
          <a:pPr marL="228600" lvl="1" indent="-228600" algn="l" defTabSz="1111250">
            <a:lnSpc>
              <a:spcPct val="90000"/>
            </a:lnSpc>
            <a:spcBef>
              <a:spcPct val="0"/>
            </a:spcBef>
            <a:spcAft>
              <a:spcPct val="15000"/>
            </a:spcAft>
            <a:buChar char="•"/>
          </a:pPr>
          <a:r>
            <a:rPr lang="en-US" sz="2500" kern="1200" dirty="0"/>
            <a:t>Entity Framework Core</a:t>
          </a:r>
        </a:p>
      </dsp:txBody>
      <dsp:txXfrm>
        <a:off x="0" y="412162"/>
        <a:ext cx="6858000" cy="1417500"/>
      </dsp:txXfrm>
    </dsp:sp>
    <dsp:sp modelId="{6BF5AAB9-2BE5-484D-9E3F-C7A0B363137C}">
      <dsp:nvSpPr>
        <dsp:cNvPr id="0" name=""/>
        <dsp:cNvSpPr/>
      </dsp:nvSpPr>
      <dsp:spPr>
        <a:xfrm>
          <a:off x="342900" y="43162"/>
          <a:ext cx="4800600" cy="7380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marL="0" lvl="0" indent="0" algn="l" defTabSz="1111250">
            <a:lnSpc>
              <a:spcPct val="90000"/>
            </a:lnSpc>
            <a:spcBef>
              <a:spcPct val="0"/>
            </a:spcBef>
            <a:spcAft>
              <a:spcPct val="35000"/>
            </a:spcAft>
            <a:buNone/>
          </a:pPr>
          <a:r>
            <a:rPr lang="cs-CZ" sz="2500" b="0" i="0" kern="1200" dirty="0" err="1"/>
            <a:t>Nuget</a:t>
          </a:r>
          <a:r>
            <a:rPr lang="en-US" sz="2500" b="0" i="0" kern="1200" dirty="0"/>
            <a:t> </a:t>
          </a:r>
          <a:r>
            <a:rPr lang="cs-CZ" sz="2500" b="0" i="0" kern="1200" dirty="0" err="1"/>
            <a:t>Package</a:t>
          </a:r>
          <a:endParaRPr lang="en-US" sz="2500" kern="1200" dirty="0"/>
        </a:p>
      </dsp:txBody>
      <dsp:txXfrm>
        <a:off x="378926" y="79188"/>
        <a:ext cx="4728548" cy="665948"/>
      </dsp:txXfrm>
    </dsp:sp>
    <dsp:sp modelId="{EAD65D51-ECCB-4A05-959B-36BFE9215E69}">
      <dsp:nvSpPr>
        <dsp:cNvPr id="0" name=""/>
        <dsp:cNvSpPr/>
      </dsp:nvSpPr>
      <dsp:spPr>
        <a:xfrm>
          <a:off x="0" y="2333662"/>
          <a:ext cx="6858000" cy="1043437"/>
        </a:xfrm>
        <a:prstGeom prst="rect">
          <a:avLst/>
        </a:prstGeom>
        <a:solidFill>
          <a:schemeClr val="lt1">
            <a:alpha val="90000"/>
            <a:hueOff val="0"/>
            <a:satOff val="0"/>
            <a:lumOff val="0"/>
            <a:alphaOff val="0"/>
          </a:schemeClr>
        </a:solidFill>
        <a:ln w="25400" cap="flat" cmpd="sng" algn="ctr">
          <a:solidFill>
            <a:schemeClr val="accent4">
              <a:hueOff val="1754093"/>
              <a:satOff val="4262"/>
              <a:lumOff val="69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2257" tIns="520700" rIns="532257" bIns="177800" numCol="1" spcCol="1270" anchor="t" anchorCtr="0">
          <a:noAutofit/>
        </a:bodyPr>
        <a:lstStyle/>
        <a:p>
          <a:pPr marL="228600" lvl="1" indent="-228600" algn="l" defTabSz="1111250">
            <a:lnSpc>
              <a:spcPct val="90000"/>
            </a:lnSpc>
            <a:spcBef>
              <a:spcPct val="0"/>
            </a:spcBef>
            <a:spcAft>
              <a:spcPct val="15000"/>
            </a:spcAft>
            <a:buChar char="•"/>
          </a:pPr>
          <a:r>
            <a:rPr lang="cs-CZ" sz="2500" b="0" i="0" kern="1200"/>
            <a:t>.NET CORE</a:t>
          </a:r>
          <a:endParaRPr lang="en-US" sz="2500" kern="1200"/>
        </a:p>
      </dsp:txBody>
      <dsp:txXfrm>
        <a:off x="0" y="2333662"/>
        <a:ext cx="6858000" cy="1043437"/>
      </dsp:txXfrm>
    </dsp:sp>
    <dsp:sp modelId="{AC176E8B-FAF1-4A57-9FF8-FB9F1B1EABC6}">
      <dsp:nvSpPr>
        <dsp:cNvPr id="0" name=""/>
        <dsp:cNvSpPr/>
      </dsp:nvSpPr>
      <dsp:spPr>
        <a:xfrm>
          <a:off x="342900" y="1964662"/>
          <a:ext cx="4800600" cy="738000"/>
        </a:xfrm>
        <a:prstGeom prst="roundRect">
          <a:avLst/>
        </a:prstGeom>
        <a:solidFill>
          <a:schemeClr val="accent4">
            <a:hueOff val="1754093"/>
            <a:satOff val="4262"/>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marL="0" lvl="0" indent="0" algn="l" defTabSz="1111250">
            <a:lnSpc>
              <a:spcPct val="90000"/>
            </a:lnSpc>
            <a:spcBef>
              <a:spcPct val="0"/>
            </a:spcBef>
            <a:spcAft>
              <a:spcPct val="35000"/>
            </a:spcAft>
            <a:buNone/>
          </a:pPr>
          <a:r>
            <a:rPr lang="cs-CZ" sz="2500" b="0" i="0" kern="1200"/>
            <a:t>Runtime</a:t>
          </a:r>
          <a:endParaRPr lang="en-US" sz="2500" kern="1200"/>
        </a:p>
      </dsp:txBody>
      <dsp:txXfrm>
        <a:off x="378926" y="2000688"/>
        <a:ext cx="4728548" cy="665948"/>
      </dsp:txXfrm>
    </dsp:sp>
    <dsp:sp modelId="{E4D63386-82D7-4804-8A94-02425CE7338D}">
      <dsp:nvSpPr>
        <dsp:cNvPr id="0" name=""/>
        <dsp:cNvSpPr/>
      </dsp:nvSpPr>
      <dsp:spPr>
        <a:xfrm>
          <a:off x="0" y="3881100"/>
          <a:ext cx="6858000" cy="1043437"/>
        </a:xfrm>
        <a:prstGeom prst="rect">
          <a:avLst/>
        </a:prstGeom>
        <a:solidFill>
          <a:schemeClr val="lt1">
            <a:alpha val="90000"/>
            <a:hueOff val="0"/>
            <a:satOff val="0"/>
            <a:lumOff val="0"/>
            <a:alphaOff val="0"/>
          </a:schemeClr>
        </a:solidFill>
        <a:ln w="25400" cap="flat" cmpd="sng" algn="ctr">
          <a:solidFill>
            <a:schemeClr val="accent4">
              <a:hueOff val="3508185"/>
              <a:satOff val="8525"/>
              <a:lumOff val="1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2257" tIns="520700" rIns="532257" bIns="177800" numCol="1" spcCol="1270" anchor="t" anchorCtr="0">
          <a:noAutofit/>
        </a:bodyPr>
        <a:lstStyle/>
        <a:p>
          <a:pPr marL="228600" lvl="1" indent="-228600" algn="l" defTabSz="1111250">
            <a:lnSpc>
              <a:spcPct val="90000"/>
            </a:lnSpc>
            <a:spcBef>
              <a:spcPct val="0"/>
            </a:spcBef>
            <a:spcAft>
              <a:spcPct val="15000"/>
            </a:spcAft>
            <a:buChar char="•"/>
          </a:pPr>
          <a:r>
            <a:rPr lang="en-US" sz="2500" b="0" i="0" kern="1200" dirty="0"/>
            <a:t>.</a:t>
          </a:r>
          <a:r>
            <a:rPr lang="cs-CZ" sz="2500" b="0" i="0" kern="1200" dirty="0"/>
            <a:t>Net Framework</a:t>
          </a:r>
          <a:endParaRPr lang="en-US" sz="2500" kern="1200" dirty="0"/>
        </a:p>
      </dsp:txBody>
      <dsp:txXfrm>
        <a:off x="0" y="3881100"/>
        <a:ext cx="6858000" cy="1043437"/>
      </dsp:txXfrm>
    </dsp:sp>
    <dsp:sp modelId="{F0980253-3CDA-416A-A3C8-CFC41686AC71}">
      <dsp:nvSpPr>
        <dsp:cNvPr id="0" name=""/>
        <dsp:cNvSpPr/>
      </dsp:nvSpPr>
      <dsp:spPr>
        <a:xfrm>
          <a:off x="342900" y="3512100"/>
          <a:ext cx="4800600" cy="738000"/>
        </a:xfrm>
        <a:prstGeom prst="roundRect">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marL="0" lvl="0" indent="0" algn="l" defTabSz="1111250">
            <a:lnSpc>
              <a:spcPct val="90000"/>
            </a:lnSpc>
            <a:spcBef>
              <a:spcPct val="0"/>
            </a:spcBef>
            <a:spcAft>
              <a:spcPct val="35000"/>
            </a:spcAft>
            <a:buNone/>
          </a:pPr>
          <a:r>
            <a:rPr lang="cs-CZ" sz="2500" b="0" i="0" kern="1200" dirty="0"/>
            <a:t>Nekompatibilní</a:t>
          </a:r>
          <a:endParaRPr lang="en-US" sz="2500" kern="1200" dirty="0"/>
        </a:p>
      </dsp:txBody>
      <dsp:txXfrm>
        <a:off x="378926" y="3548126"/>
        <a:ext cx="4728548"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CC37F-4AD2-4786-B2AA-CD19BE14EB76}">
      <dsp:nvSpPr>
        <dsp:cNvPr id="0" name=""/>
        <dsp:cNvSpPr/>
      </dsp:nvSpPr>
      <dsp:spPr>
        <a:xfrm>
          <a:off x="1228308" y="283158"/>
          <a:ext cx="2151014" cy="2151014"/>
        </a:xfrm>
        <a:prstGeom prst="pieWedg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a:t>WebAssembly</a:t>
          </a:r>
          <a:endParaRPr lang="en-US" sz="1500" kern="1200"/>
        </a:p>
      </dsp:txBody>
      <dsp:txXfrm>
        <a:off x="1858325" y="913175"/>
        <a:ext cx="1520997" cy="1520997"/>
      </dsp:txXfrm>
    </dsp:sp>
    <dsp:sp modelId="{2EDB1B78-0DE5-4171-B546-8B12A56ABE8B}">
      <dsp:nvSpPr>
        <dsp:cNvPr id="0" name=""/>
        <dsp:cNvSpPr/>
      </dsp:nvSpPr>
      <dsp:spPr>
        <a:xfrm rot="5400000">
          <a:off x="3478677" y="283158"/>
          <a:ext cx="2151014" cy="2151014"/>
        </a:xfrm>
        <a:prstGeom prst="pieWedge">
          <a:avLst/>
        </a:prstGeom>
        <a:solidFill>
          <a:schemeClr val="accent4">
            <a:hueOff val="1169395"/>
            <a:satOff val="2842"/>
            <a:lumOff val="46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a:t>JavaScript interop</a:t>
          </a:r>
          <a:endParaRPr lang="en-US" sz="1500" kern="1200"/>
        </a:p>
      </dsp:txBody>
      <dsp:txXfrm rot="-5400000">
        <a:off x="3478677" y="913175"/>
        <a:ext cx="1520997" cy="1520997"/>
      </dsp:txXfrm>
    </dsp:sp>
    <dsp:sp modelId="{45887EAC-48D2-406C-89D2-D2C5C31D7C67}">
      <dsp:nvSpPr>
        <dsp:cNvPr id="0" name=""/>
        <dsp:cNvSpPr/>
      </dsp:nvSpPr>
      <dsp:spPr>
        <a:xfrm rot="10800000">
          <a:off x="3478677" y="2533527"/>
          <a:ext cx="2151014" cy="2151014"/>
        </a:xfrm>
        <a:prstGeom prst="pieWedge">
          <a:avLst/>
        </a:prstGeom>
        <a:solidFill>
          <a:schemeClr val="accent4">
            <a:hueOff val="2338790"/>
            <a:satOff val="5683"/>
            <a:lumOff val="92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a:t>C# a HTML</a:t>
          </a:r>
          <a:endParaRPr lang="en-US" sz="1500" kern="1200"/>
        </a:p>
      </dsp:txBody>
      <dsp:txXfrm rot="10800000">
        <a:off x="3478677" y="2533527"/>
        <a:ext cx="1520997" cy="1520997"/>
      </dsp:txXfrm>
    </dsp:sp>
    <dsp:sp modelId="{F5543B8C-80F6-42E2-9C86-122E2FEA54EE}">
      <dsp:nvSpPr>
        <dsp:cNvPr id="0" name=""/>
        <dsp:cNvSpPr/>
      </dsp:nvSpPr>
      <dsp:spPr>
        <a:xfrm rot="16200000">
          <a:off x="1228308" y="2533527"/>
          <a:ext cx="2151014" cy="2151014"/>
        </a:xfrm>
        <a:prstGeom prst="pieWedge">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a:t>Bez .Net serveru</a:t>
          </a:r>
          <a:endParaRPr lang="en-US" sz="1500" kern="1200"/>
        </a:p>
      </dsp:txBody>
      <dsp:txXfrm rot="5400000">
        <a:off x="1858325" y="2533527"/>
        <a:ext cx="1520997" cy="1520997"/>
      </dsp:txXfrm>
    </dsp:sp>
    <dsp:sp modelId="{F505AB9D-2E83-4AFD-9BFE-200F3CCD1F0E}">
      <dsp:nvSpPr>
        <dsp:cNvPr id="0" name=""/>
        <dsp:cNvSpPr/>
      </dsp:nvSpPr>
      <dsp:spPr>
        <a:xfrm>
          <a:off x="3057664" y="2036757"/>
          <a:ext cx="742671" cy="645801"/>
        </a:xfrm>
        <a:prstGeom prst="circularArrow">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35A853-9C9D-4910-A6D1-12A62A2E8D90}">
      <dsp:nvSpPr>
        <dsp:cNvPr id="0" name=""/>
        <dsp:cNvSpPr/>
      </dsp:nvSpPr>
      <dsp:spPr>
        <a:xfrm rot="10800000">
          <a:off x="3057664" y="2285142"/>
          <a:ext cx="742671" cy="645801"/>
        </a:xfrm>
        <a:prstGeom prst="circularArrow">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8CA4E-E67F-4AF8-9BD2-CBCC1451C950}">
      <dsp:nvSpPr>
        <dsp:cNvPr id="0" name=""/>
        <dsp:cNvSpPr/>
      </dsp:nvSpPr>
      <dsp:spPr>
        <a:xfrm>
          <a:off x="324187" y="1241925"/>
          <a:ext cx="3725775" cy="3725775"/>
        </a:xfrm>
        <a:prstGeom prst="ellipse">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8A1710-9B68-4404-BB7B-03106B3F8EF3}">
      <dsp:nvSpPr>
        <dsp:cNvPr id="0" name=""/>
        <dsp:cNvSpPr/>
      </dsp:nvSpPr>
      <dsp:spPr>
        <a:xfrm>
          <a:off x="856662" y="1774400"/>
          <a:ext cx="2660824" cy="2660824"/>
        </a:xfrm>
        <a:prstGeom prst="ellipse">
          <a:avLst/>
        </a:prstGeom>
        <a:solidFill>
          <a:schemeClr val="accent4">
            <a:hueOff val="2338790"/>
            <a:satOff val="5683"/>
            <a:lumOff val="92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9C6AE3-B095-4226-A077-38BDA4FA8595}">
      <dsp:nvSpPr>
        <dsp:cNvPr id="0" name=""/>
        <dsp:cNvSpPr/>
      </dsp:nvSpPr>
      <dsp:spPr>
        <a:xfrm>
          <a:off x="1388827" y="2306565"/>
          <a:ext cx="1596494" cy="1596494"/>
        </a:xfrm>
        <a:prstGeom prst="ellipse">
          <a:avLst/>
        </a:prstGeom>
        <a:solidFill>
          <a:schemeClr val="accent4">
            <a:hueOff val="1169395"/>
            <a:satOff val="2842"/>
            <a:lumOff val="46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82D30E-A3A2-4163-B0BB-01D7B3A115ED}">
      <dsp:nvSpPr>
        <dsp:cNvPr id="0" name=""/>
        <dsp:cNvSpPr/>
      </dsp:nvSpPr>
      <dsp:spPr>
        <a:xfrm>
          <a:off x="1920992" y="2838730"/>
          <a:ext cx="532164" cy="53216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930CD-2BE4-4D0F-B3BC-0375C6ADA989}">
      <dsp:nvSpPr>
        <dsp:cNvPr id="0" name=""/>
        <dsp:cNvSpPr/>
      </dsp:nvSpPr>
      <dsp:spPr>
        <a:xfrm>
          <a:off x="4670925" y="0"/>
          <a:ext cx="1862887" cy="891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en-US" sz="1400" b="0" i="0" kern="1200" dirty="0" err="1">
              <a:solidFill>
                <a:schemeClr val="bg1"/>
              </a:solidFill>
            </a:rPr>
            <a:t>Součástí</a:t>
          </a:r>
          <a:r>
            <a:rPr lang="en-US" sz="1400" b="0" i="0" kern="1200" dirty="0">
              <a:solidFill>
                <a:schemeClr val="bg1"/>
              </a:solidFill>
            </a:rPr>
            <a:t> </a:t>
          </a:r>
          <a:r>
            <a:rPr lang="en-US" sz="1400" b="0" i="0" kern="1200" dirty="0" err="1">
              <a:solidFill>
                <a:schemeClr val="bg1"/>
              </a:solidFill>
            </a:rPr>
            <a:t>.Net</a:t>
          </a:r>
          <a:r>
            <a:rPr lang="en-US" sz="1400" b="0" i="0" kern="1200" dirty="0">
              <a:solidFill>
                <a:schemeClr val="bg1"/>
              </a:solidFill>
            </a:rPr>
            <a:t> Core 3.0</a:t>
          </a:r>
          <a:endParaRPr lang="en-US" sz="1400" kern="1200" dirty="0">
            <a:solidFill>
              <a:schemeClr val="bg1"/>
            </a:solidFill>
          </a:endParaRPr>
        </a:p>
      </dsp:txBody>
      <dsp:txXfrm>
        <a:off x="4670925" y="0"/>
        <a:ext cx="1862887" cy="891081"/>
      </dsp:txXfrm>
    </dsp:sp>
    <dsp:sp modelId="{C6C2870E-3843-49DE-A768-EEC66D57A77A}">
      <dsp:nvSpPr>
        <dsp:cNvPr id="0" name=""/>
        <dsp:cNvSpPr/>
      </dsp:nvSpPr>
      <dsp:spPr>
        <a:xfrm>
          <a:off x="4205203" y="445540"/>
          <a:ext cx="465721"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034B1D-DC62-46B9-A80E-3A74CB8302F5}">
      <dsp:nvSpPr>
        <dsp:cNvPr id="0" name=""/>
        <dsp:cNvSpPr/>
      </dsp:nvSpPr>
      <dsp:spPr>
        <a:xfrm rot="5400000">
          <a:off x="1864174" y="738945"/>
          <a:ext cx="2632881" cy="2049176"/>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B75E99-2FBF-4130-BAC0-47DB25A1721A}">
      <dsp:nvSpPr>
        <dsp:cNvPr id="0" name=""/>
        <dsp:cNvSpPr/>
      </dsp:nvSpPr>
      <dsp:spPr>
        <a:xfrm>
          <a:off x="4670925" y="891081"/>
          <a:ext cx="1862887" cy="891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en-US" sz="1400" b="0" i="0" kern="1200" dirty="0" err="1">
              <a:solidFill>
                <a:schemeClr val="bg1"/>
              </a:solidFill>
            </a:rPr>
            <a:t>ServerSideBlazor.App</a:t>
          </a:r>
          <a:endParaRPr lang="en-US" sz="1400" kern="1200" dirty="0">
            <a:solidFill>
              <a:schemeClr val="bg1"/>
            </a:solidFill>
          </a:endParaRPr>
        </a:p>
      </dsp:txBody>
      <dsp:txXfrm>
        <a:off x="4670925" y="891081"/>
        <a:ext cx="1862887" cy="891081"/>
      </dsp:txXfrm>
    </dsp:sp>
    <dsp:sp modelId="{394A9D4F-258E-4BF4-B50A-A3C712524A46}">
      <dsp:nvSpPr>
        <dsp:cNvPr id="0" name=""/>
        <dsp:cNvSpPr/>
      </dsp:nvSpPr>
      <dsp:spPr>
        <a:xfrm>
          <a:off x="4205203" y="1336621"/>
          <a:ext cx="465721"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B00091-C295-4FA9-9144-1AC3AEE51FEE}">
      <dsp:nvSpPr>
        <dsp:cNvPr id="0" name=""/>
        <dsp:cNvSpPr/>
      </dsp:nvSpPr>
      <dsp:spPr>
        <a:xfrm rot="5400000">
          <a:off x="2319960" y="1615433"/>
          <a:ext cx="2162191" cy="1605188"/>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2B10EF-5336-49C0-9C42-7E0CCEE8F38F}">
      <dsp:nvSpPr>
        <dsp:cNvPr id="0" name=""/>
        <dsp:cNvSpPr/>
      </dsp:nvSpPr>
      <dsp:spPr>
        <a:xfrm>
          <a:off x="4670925" y="1782162"/>
          <a:ext cx="1862887" cy="891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en-US" sz="1400" b="0" i="0" kern="1200" dirty="0" err="1">
              <a:solidFill>
                <a:schemeClr val="bg1"/>
              </a:solidFill>
            </a:rPr>
            <a:t>ServerSideBlazor.Server</a:t>
          </a:r>
          <a:endParaRPr lang="en-US" sz="1400" kern="1200" dirty="0">
            <a:solidFill>
              <a:schemeClr val="bg1"/>
            </a:solidFill>
          </a:endParaRPr>
        </a:p>
      </dsp:txBody>
      <dsp:txXfrm>
        <a:off x="4670925" y="1782162"/>
        <a:ext cx="1862887" cy="891081"/>
      </dsp:txXfrm>
    </dsp:sp>
    <dsp:sp modelId="{D8A0C616-BBA4-44DF-8FC2-0D7867B6CAFC}">
      <dsp:nvSpPr>
        <dsp:cNvPr id="0" name=""/>
        <dsp:cNvSpPr/>
      </dsp:nvSpPr>
      <dsp:spPr>
        <a:xfrm>
          <a:off x="4205203" y="2227702"/>
          <a:ext cx="465721"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900A85-9015-4389-8637-CE3AD6F5DDB8}">
      <dsp:nvSpPr>
        <dsp:cNvPr id="0" name=""/>
        <dsp:cNvSpPr/>
      </dsp:nvSpPr>
      <dsp:spPr>
        <a:xfrm rot="5400000">
          <a:off x="2761154" y="2432310"/>
          <a:ext cx="1649276" cy="123882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82C29E-8D5E-4534-BD69-585DFC9C3F82}">
      <dsp:nvSpPr>
        <dsp:cNvPr id="0" name=""/>
        <dsp:cNvSpPr/>
      </dsp:nvSpPr>
      <dsp:spPr>
        <a:xfrm>
          <a:off x="4670925" y="2673243"/>
          <a:ext cx="1862887" cy="891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cs-CZ" sz="1400" b="0" i="0" kern="1200">
              <a:solidFill>
                <a:schemeClr val="bg1"/>
              </a:solidFill>
            </a:rPr>
            <a:t>SignalR</a:t>
          </a:r>
          <a:endParaRPr lang="en-US" sz="1400" kern="1200">
            <a:solidFill>
              <a:schemeClr val="bg1"/>
            </a:solidFill>
          </a:endParaRPr>
        </a:p>
      </dsp:txBody>
      <dsp:txXfrm>
        <a:off x="4670925" y="2673243"/>
        <a:ext cx="1862887" cy="891081"/>
      </dsp:txXfrm>
    </dsp:sp>
    <dsp:sp modelId="{24B03235-1D1A-4B7A-ADD9-74B843A92A1E}">
      <dsp:nvSpPr>
        <dsp:cNvPr id="0" name=""/>
        <dsp:cNvSpPr/>
      </dsp:nvSpPr>
      <dsp:spPr>
        <a:xfrm>
          <a:off x="4205203" y="3118784"/>
          <a:ext cx="465721"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415771-AB3D-4A7E-8FFA-83DE0A2FB182}">
      <dsp:nvSpPr>
        <dsp:cNvPr id="0" name=""/>
        <dsp:cNvSpPr/>
      </dsp:nvSpPr>
      <dsp:spPr>
        <a:xfrm rot="5400000">
          <a:off x="3203404" y="3252415"/>
          <a:ext cx="1133629" cy="865621"/>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CC39C-DB2D-4C74-8D9A-5CB32C169E3C}">
      <dsp:nvSpPr>
        <dsp:cNvPr id="0" name=""/>
        <dsp:cNvSpPr/>
      </dsp:nvSpPr>
      <dsp:spPr>
        <a:xfrm>
          <a:off x="212638" y="1575"/>
          <a:ext cx="3783955" cy="1513582"/>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19685" rIns="0" bIns="19685" numCol="1" spcCol="1270" anchor="ctr" anchorCtr="0">
          <a:noAutofit/>
        </a:bodyPr>
        <a:lstStyle/>
        <a:p>
          <a:pPr marL="0" lvl="0" indent="0" algn="ctr" defTabSz="1377950">
            <a:lnSpc>
              <a:spcPct val="90000"/>
            </a:lnSpc>
            <a:spcBef>
              <a:spcPct val="0"/>
            </a:spcBef>
            <a:spcAft>
              <a:spcPct val="35000"/>
            </a:spcAft>
            <a:buNone/>
          </a:pPr>
          <a:r>
            <a:rPr lang="cs-CZ" sz="3100" b="0" i="0" kern="1200"/>
            <a:t>Client</a:t>
          </a:r>
          <a:endParaRPr lang="en-US" sz="3100" kern="1200"/>
        </a:p>
      </dsp:txBody>
      <dsp:txXfrm>
        <a:off x="969429" y="1575"/>
        <a:ext cx="2270373" cy="1513582"/>
      </dsp:txXfrm>
    </dsp:sp>
    <dsp:sp modelId="{B3B23966-A4D0-460D-B81C-8FEB466C10C0}">
      <dsp:nvSpPr>
        <dsp:cNvPr id="0" name=""/>
        <dsp:cNvSpPr/>
      </dsp:nvSpPr>
      <dsp:spPr>
        <a:xfrm>
          <a:off x="3504679" y="130229"/>
          <a:ext cx="3140682" cy="1256273"/>
        </a:xfrm>
        <a:prstGeom prst="chevron">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b="0" i="0" kern="1200"/>
            <a:t>ServerSideBlazor.App</a:t>
          </a:r>
          <a:endParaRPr lang="en-US" sz="1300" kern="1200"/>
        </a:p>
      </dsp:txBody>
      <dsp:txXfrm>
        <a:off x="4132816" y="130229"/>
        <a:ext cx="1884409" cy="1256273"/>
      </dsp:txXfrm>
    </dsp:sp>
    <dsp:sp modelId="{E49B44A6-ABF8-424F-8B66-65120929D0E9}">
      <dsp:nvSpPr>
        <dsp:cNvPr id="0" name=""/>
        <dsp:cNvSpPr/>
      </dsp:nvSpPr>
      <dsp:spPr>
        <a:xfrm>
          <a:off x="212638" y="1727058"/>
          <a:ext cx="3783955" cy="1513582"/>
        </a:xfrm>
        <a:prstGeom prst="chevron">
          <a:avLst/>
        </a:prstGeom>
        <a:solidFill>
          <a:schemeClr val="accent4">
            <a:hueOff val="1754093"/>
            <a:satOff val="4262"/>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19685" rIns="0" bIns="19685" numCol="1" spcCol="1270" anchor="ctr" anchorCtr="0">
          <a:noAutofit/>
        </a:bodyPr>
        <a:lstStyle/>
        <a:p>
          <a:pPr marL="0" lvl="0" indent="0" algn="ctr" defTabSz="1377950">
            <a:lnSpc>
              <a:spcPct val="90000"/>
            </a:lnSpc>
            <a:spcBef>
              <a:spcPct val="0"/>
            </a:spcBef>
            <a:spcAft>
              <a:spcPct val="35000"/>
            </a:spcAft>
            <a:buNone/>
          </a:pPr>
          <a:r>
            <a:rPr lang="cs-CZ" sz="3100" b="0" i="0" kern="1200"/>
            <a:t>Server</a:t>
          </a:r>
          <a:endParaRPr lang="en-US" sz="3100" kern="1200"/>
        </a:p>
      </dsp:txBody>
      <dsp:txXfrm>
        <a:off x="969429" y="1727058"/>
        <a:ext cx="2270373" cy="1513582"/>
      </dsp:txXfrm>
    </dsp:sp>
    <dsp:sp modelId="{45191CEA-98D9-4351-BED5-EBEA7CC09ADF}">
      <dsp:nvSpPr>
        <dsp:cNvPr id="0" name=""/>
        <dsp:cNvSpPr/>
      </dsp:nvSpPr>
      <dsp:spPr>
        <a:xfrm>
          <a:off x="3504679" y="1855713"/>
          <a:ext cx="3140682" cy="1256273"/>
        </a:xfrm>
        <a:prstGeom prst="chevron">
          <a:avLst/>
        </a:prstGeom>
        <a:solidFill>
          <a:schemeClr val="accent4">
            <a:tint val="40000"/>
            <a:alpha val="90000"/>
            <a:hueOff val="1619716"/>
            <a:satOff val="5988"/>
            <a:lumOff val="1594"/>
            <a:alphaOff val="0"/>
          </a:schemeClr>
        </a:solidFill>
        <a:ln w="25400" cap="flat" cmpd="sng" algn="ctr">
          <a:solidFill>
            <a:schemeClr val="accent4">
              <a:tint val="40000"/>
              <a:alpha val="90000"/>
              <a:hueOff val="1619716"/>
              <a:satOff val="5988"/>
              <a:lumOff val="15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b="0" i="0" kern="1200"/>
            <a:t>ServerSideBlazor.Server</a:t>
          </a:r>
          <a:endParaRPr lang="en-US" sz="1300" kern="1200"/>
        </a:p>
      </dsp:txBody>
      <dsp:txXfrm>
        <a:off x="4132816" y="1855713"/>
        <a:ext cx="1884409" cy="1256273"/>
      </dsp:txXfrm>
    </dsp:sp>
    <dsp:sp modelId="{7B6DA963-5B6B-40C6-A559-E3355EF54CBC}">
      <dsp:nvSpPr>
        <dsp:cNvPr id="0" name=""/>
        <dsp:cNvSpPr/>
      </dsp:nvSpPr>
      <dsp:spPr>
        <a:xfrm>
          <a:off x="212638" y="3452542"/>
          <a:ext cx="3783955" cy="1513582"/>
        </a:xfrm>
        <a:prstGeom prst="chevron">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19685" rIns="0" bIns="19685" numCol="1" spcCol="1270" anchor="ctr" anchorCtr="0">
          <a:noAutofit/>
        </a:bodyPr>
        <a:lstStyle/>
        <a:p>
          <a:pPr marL="0" lvl="0" indent="0" algn="ctr" defTabSz="1377950">
            <a:lnSpc>
              <a:spcPct val="90000"/>
            </a:lnSpc>
            <a:spcBef>
              <a:spcPct val="0"/>
            </a:spcBef>
            <a:spcAft>
              <a:spcPct val="35000"/>
            </a:spcAft>
            <a:buNone/>
          </a:pPr>
          <a:r>
            <a:rPr lang="cs-CZ" sz="3100" b="0" i="0" kern="1200"/>
            <a:t>Komunikace</a:t>
          </a:r>
          <a:endParaRPr lang="en-US" sz="3100" kern="1200"/>
        </a:p>
      </dsp:txBody>
      <dsp:txXfrm>
        <a:off x="969429" y="3452542"/>
        <a:ext cx="2270373" cy="1513582"/>
      </dsp:txXfrm>
    </dsp:sp>
    <dsp:sp modelId="{067644D0-4C51-4030-8FC0-8B6758479728}">
      <dsp:nvSpPr>
        <dsp:cNvPr id="0" name=""/>
        <dsp:cNvSpPr/>
      </dsp:nvSpPr>
      <dsp:spPr>
        <a:xfrm>
          <a:off x="3504679" y="3581196"/>
          <a:ext cx="3140682" cy="1256273"/>
        </a:xfrm>
        <a:prstGeom prst="chevron">
          <a:avLst/>
        </a:prstGeom>
        <a:solidFill>
          <a:schemeClr val="accent4">
            <a:tint val="40000"/>
            <a:alpha val="90000"/>
            <a:hueOff val="3239431"/>
            <a:satOff val="11977"/>
            <a:lumOff val="3188"/>
            <a:alphaOff val="0"/>
          </a:schemeClr>
        </a:solidFill>
        <a:ln w="25400" cap="flat" cmpd="sng" algn="ctr">
          <a:solidFill>
            <a:schemeClr val="accent4">
              <a:tint val="40000"/>
              <a:alpha val="90000"/>
              <a:hueOff val="3239431"/>
              <a:satOff val="11977"/>
              <a:lumOff val="31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cs-CZ" sz="1300" b="0" i="0" kern="1200"/>
            <a:t>SignalR</a:t>
          </a:r>
          <a:endParaRPr lang="en-US" sz="1300" kern="1200"/>
        </a:p>
      </dsp:txBody>
      <dsp:txXfrm>
        <a:off x="4132816" y="3581196"/>
        <a:ext cx="1884409" cy="12562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1F415-AA64-439B-987E-22CED3D7B4FB}">
      <dsp:nvSpPr>
        <dsp:cNvPr id="0" name=""/>
        <dsp:cNvSpPr/>
      </dsp:nvSpPr>
      <dsp:spPr>
        <a:xfrm>
          <a:off x="1398" y="1114259"/>
          <a:ext cx="2739181" cy="2739181"/>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a:t>ServerSideBlazor.App</a:t>
          </a:r>
          <a:endParaRPr lang="en-US" sz="1800" kern="1200"/>
        </a:p>
      </dsp:txBody>
      <dsp:txXfrm>
        <a:off x="402542" y="1515403"/>
        <a:ext cx="1936893" cy="1936893"/>
      </dsp:txXfrm>
    </dsp:sp>
    <dsp:sp modelId="{EE893FD4-A153-4548-BCB2-49F20CE78490}">
      <dsp:nvSpPr>
        <dsp:cNvPr id="0" name=""/>
        <dsp:cNvSpPr/>
      </dsp:nvSpPr>
      <dsp:spPr>
        <a:xfrm>
          <a:off x="2527037" y="727145"/>
          <a:ext cx="1707286" cy="92447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527037" y="912040"/>
        <a:ext cx="1429944" cy="554683"/>
      </dsp:txXfrm>
    </dsp:sp>
    <dsp:sp modelId="{C6D820F3-A270-4600-B5C7-ADE63AEFA886}">
      <dsp:nvSpPr>
        <dsp:cNvPr id="0" name=""/>
        <dsp:cNvSpPr/>
      </dsp:nvSpPr>
      <dsp:spPr>
        <a:xfrm>
          <a:off x="4117419" y="1114259"/>
          <a:ext cx="2739181" cy="2739181"/>
        </a:xfrm>
        <a:prstGeom prst="ellipse">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a:t>ServerSideBlazor.Server</a:t>
          </a:r>
          <a:endParaRPr lang="en-US" sz="1800" kern="1200"/>
        </a:p>
      </dsp:txBody>
      <dsp:txXfrm>
        <a:off x="4518563" y="1515403"/>
        <a:ext cx="1936893" cy="1936893"/>
      </dsp:txXfrm>
    </dsp:sp>
    <dsp:sp modelId="{5EFA52CA-7899-424D-84FB-F8A6BEBA6B14}">
      <dsp:nvSpPr>
        <dsp:cNvPr id="0" name=""/>
        <dsp:cNvSpPr/>
      </dsp:nvSpPr>
      <dsp:spPr>
        <a:xfrm rot="10800000">
          <a:off x="2623676" y="3316080"/>
          <a:ext cx="1707286" cy="924473"/>
        </a:xfrm>
        <a:prstGeom prst="rightArrow">
          <a:avLst>
            <a:gd name="adj1" fmla="val 60000"/>
            <a:gd name="adj2" fmla="val 50000"/>
          </a:avLst>
        </a:prstGeom>
        <a:solidFill>
          <a:schemeClr val="accent4">
            <a:hueOff val="3508185"/>
            <a:satOff val="8525"/>
            <a:lumOff val="1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2901018" y="3500975"/>
        <a:ext cx="1429944" cy="5546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064BE-DAE3-48EA-A49C-D4302F567169}">
      <dsp:nvSpPr>
        <dsp:cNvPr id="0" name=""/>
        <dsp:cNvSpPr/>
      </dsp:nvSpPr>
      <dsp:spPr>
        <a:xfrm>
          <a:off x="837" y="769768"/>
          <a:ext cx="3047255" cy="152362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cs-CZ" sz="4500" b="0" i="0" kern="1200"/>
            <a:t>Server side blazer</a:t>
          </a:r>
          <a:endParaRPr lang="en-US" sz="4500" kern="1200"/>
        </a:p>
      </dsp:txBody>
      <dsp:txXfrm>
        <a:off x="45463" y="814394"/>
        <a:ext cx="2958003" cy="1434375"/>
      </dsp:txXfrm>
    </dsp:sp>
    <dsp:sp modelId="{D7584000-78A1-44A6-9022-3304956E9175}">
      <dsp:nvSpPr>
        <dsp:cNvPr id="0" name=""/>
        <dsp:cNvSpPr/>
      </dsp:nvSpPr>
      <dsp:spPr>
        <a:xfrm>
          <a:off x="305562" y="2293396"/>
          <a:ext cx="304725" cy="1142720"/>
        </a:xfrm>
        <a:custGeom>
          <a:avLst/>
          <a:gdLst/>
          <a:ahLst/>
          <a:cxnLst/>
          <a:rect l="0" t="0" r="0" b="0"/>
          <a:pathLst>
            <a:path>
              <a:moveTo>
                <a:pt x="0" y="0"/>
              </a:moveTo>
              <a:lnTo>
                <a:pt x="0" y="1142720"/>
              </a:lnTo>
              <a:lnTo>
                <a:pt x="304725" y="1142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F9DC0B-07D0-4900-B14A-D8EF0ED75AC1}">
      <dsp:nvSpPr>
        <dsp:cNvPr id="0" name=""/>
        <dsp:cNvSpPr/>
      </dsp:nvSpPr>
      <dsp:spPr>
        <a:xfrm>
          <a:off x="610288" y="2674303"/>
          <a:ext cx="2437804" cy="1523627"/>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0" i="0" kern="1200"/>
            <a:t>blazor.server.js</a:t>
          </a:r>
          <a:endParaRPr lang="en-US" sz="1800" kern="1200"/>
        </a:p>
      </dsp:txBody>
      <dsp:txXfrm>
        <a:off x="654914" y="2718929"/>
        <a:ext cx="2348552" cy="1434375"/>
      </dsp:txXfrm>
    </dsp:sp>
    <dsp:sp modelId="{8F3059EC-0B05-4D32-BA74-FF55ACD120AA}">
      <dsp:nvSpPr>
        <dsp:cNvPr id="0" name=""/>
        <dsp:cNvSpPr/>
      </dsp:nvSpPr>
      <dsp:spPr>
        <a:xfrm>
          <a:off x="3809906" y="769768"/>
          <a:ext cx="3047255" cy="1523627"/>
        </a:xfrm>
        <a:prstGeom prst="roundRect">
          <a:avLst>
            <a:gd name="adj" fmla="val 10000"/>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cs-CZ" sz="4500" b="0" i="0" kern="1200"/>
            <a:t>Blazor apps</a:t>
          </a:r>
          <a:endParaRPr lang="en-US" sz="4500" kern="1200"/>
        </a:p>
      </dsp:txBody>
      <dsp:txXfrm>
        <a:off x="3854532" y="814394"/>
        <a:ext cx="2958003" cy="1434375"/>
      </dsp:txXfrm>
    </dsp:sp>
    <dsp:sp modelId="{D0B00E4E-D165-4CA2-9B8A-C1612B28E067}">
      <dsp:nvSpPr>
        <dsp:cNvPr id="0" name=""/>
        <dsp:cNvSpPr/>
      </dsp:nvSpPr>
      <dsp:spPr>
        <a:xfrm>
          <a:off x="4114632" y="2293396"/>
          <a:ext cx="304725" cy="1142720"/>
        </a:xfrm>
        <a:custGeom>
          <a:avLst/>
          <a:gdLst/>
          <a:ahLst/>
          <a:cxnLst/>
          <a:rect l="0" t="0" r="0" b="0"/>
          <a:pathLst>
            <a:path>
              <a:moveTo>
                <a:pt x="0" y="0"/>
              </a:moveTo>
              <a:lnTo>
                <a:pt x="0" y="1142720"/>
              </a:lnTo>
              <a:lnTo>
                <a:pt x="304725" y="1142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FC18A9-3BC2-4721-9863-515539EEDF7A}">
      <dsp:nvSpPr>
        <dsp:cNvPr id="0" name=""/>
        <dsp:cNvSpPr/>
      </dsp:nvSpPr>
      <dsp:spPr>
        <a:xfrm>
          <a:off x="4419358" y="2674303"/>
          <a:ext cx="2437804" cy="1523627"/>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3508185"/>
              <a:satOff val="8525"/>
              <a:lumOff val="1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0" i="0" kern="1200"/>
            <a:t>blazor.webassembly.js</a:t>
          </a:r>
          <a:endParaRPr lang="en-US" sz="1800" kern="1200"/>
        </a:p>
      </dsp:txBody>
      <dsp:txXfrm>
        <a:off x="4463984" y="2718929"/>
        <a:ext cx="2348552" cy="14343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EC40E-9470-4260-AF35-3600F8BBF638}">
      <dsp:nvSpPr>
        <dsp:cNvPr id="0" name=""/>
        <dsp:cNvSpPr/>
      </dsp:nvSpPr>
      <dsp:spPr>
        <a:xfrm>
          <a:off x="572572" y="0"/>
          <a:ext cx="4967700" cy="4967700"/>
        </a:xfrm>
        <a:prstGeom prst="triangl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3FB8C2-2A9C-4D4E-92C7-2654E7942398}">
      <dsp:nvSpPr>
        <dsp:cNvPr id="0" name=""/>
        <dsp:cNvSpPr/>
      </dsp:nvSpPr>
      <dsp:spPr>
        <a:xfrm>
          <a:off x="3056422" y="497255"/>
          <a:ext cx="3229005" cy="706344"/>
        </a:xfrm>
        <a:prstGeom prst="round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Query in memory</a:t>
          </a:r>
          <a:endParaRPr lang="en-US" sz="1800" kern="1200"/>
        </a:p>
      </dsp:txBody>
      <dsp:txXfrm>
        <a:off x="3090903" y="531736"/>
        <a:ext cx="3160043" cy="637382"/>
      </dsp:txXfrm>
    </dsp:sp>
    <dsp:sp modelId="{6629B4FD-EA76-4F12-B7D3-E898BF74927F}">
      <dsp:nvSpPr>
        <dsp:cNvPr id="0" name=""/>
        <dsp:cNvSpPr/>
      </dsp:nvSpPr>
      <dsp:spPr>
        <a:xfrm>
          <a:off x="3056422" y="1291893"/>
          <a:ext cx="3229005" cy="706344"/>
        </a:xfrm>
        <a:prstGeom prst="roundRect">
          <a:avLst/>
        </a:prstGeom>
        <a:solidFill>
          <a:schemeClr val="lt1">
            <a:alpha val="90000"/>
            <a:hueOff val="0"/>
            <a:satOff val="0"/>
            <a:lumOff val="0"/>
            <a:alphaOff val="0"/>
          </a:schemeClr>
        </a:solidFill>
        <a:ln w="25400" cap="flat" cmpd="sng" algn="ctr">
          <a:solidFill>
            <a:schemeClr val="accent4">
              <a:hueOff val="877046"/>
              <a:satOff val="2131"/>
              <a:lumOff val="34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Lepší překlad do SQL</a:t>
          </a:r>
          <a:endParaRPr lang="en-US" sz="1800" kern="1200"/>
        </a:p>
      </dsp:txBody>
      <dsp:txXfrm>
        <a:off x="3090903" y="1326374"/>
        <a:ext cx="3160043" cy="637382"/>
      </dsp:txXfrm>
    </dsp:sp>
    <dsp:sp modelId="{8A5CD08E-3F80-4D17-8E8A-15371F197E83}">
      <dsp:nvSpPr>
        <dsp:cNvPr id="0" name=""/>
        <dsp:cNvSpPr/>
      </dsp:nvSpPr>
      <dsp:spPr>
        <a:xfrm>
          <a:off x="3056422" y="2086531"/>
          <a:ext cx="3229005" cy="706344"/>
        </a:xfrm>
        <a:prstGeom prst="roundRect">
          <a:avLst/>
        </a:prstGeom>
        <a:solidFill>
          <a:schemeClr val="lt1">
            <a:alpha val="90000"/>
            <a:hueOff val="0"/>
            <a:satOff val="0"/>
            <a:lumOff val="0"/>
            <a:alphaOff val="0"/>
          </a:schemeClr>
        </a:solidFill>
        <a:ln w="25400" cap="flat" cmpd="sng" algn="ctr">
          <a:solidFill>
            <a:schemeClr val="accent4">
              <a:hueOff val="1754093"/>
              <a:satOff val="4262"/>
              <a:lumOff val="69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No breaking changes</a:t>
          </a:r>
          <a:endParaRPr lang="en-US" sz="1800" kern="1200"/>
        </a:p>
      </dsp:txBody>
      <dsp:txXfrm>
        <a:off x="3090903" y="2121012"/>
        <a:ext cx="3160043" cy="637382"/>
      </dsp:txXfrm>
    </dsp:sp>
    <dsp:sp modelId="{99F561EC-E84A-48E9-BF6B-FA401ABCAEA4}">
      <dsp:nvSpPr>
        <dsp:cNvPr id="0" name=""/>
        <dsp:cNvSpPr/>
      </dsp:nvSpPr>
      <dsp:spPr>
        <a:xfrm>
          <a:off x="3056422" y="2881168"/>
          <a:ext cx="3229005" cy="706344"/>
        </a:xfrm>
        <a:prstGeom prst="roundRect">
          <a:avLst/>
        </a:prstGeom>
        <a:solidFill>
          <a:schemeClr val="lt1">
            <a:alpha val="90000"/>
            <a:hueOff val="0"/>
            <a:satOff val="0"/>
            <a:lumOff val="0"/>
            <a:alphaOff val="0"/>
          </a:schemeClr>
        </a:solidFill>
        <a:ln w="25400" cap="flat" cmpd="sng" algn="ctr">
          <a:solidFill>
            <a:schemeClr val="accent4">
              <a:hueOff val="2631139"/>
              <a:satOff val="6394"/>
              <a:lumOff val="104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Lepší testování</a:t>
          </a:r>
          <a:endParaRPr lang="en-US" sz="1800" kern="1200"/>
        </a:p>
      </dsp:txBody>
      <dsp:txXfrm>
        <a:off x="3090903" y="2915649"/>
        <a:ext cx="3160043" cy="637382"/>
      </dsp:txXfrm>
    </dsp:sp>
    <dsp:sp modelId="{69EE8AF8-FA59-41F7-9014-136AF1053D33}">
      <dsp:nvSpPr>
        <dsp:cNvPr id="0" name=""/>
        <dsp:cNvSpPr/>
      </dsp:nvSpPr>
      <dsp:spPr>
        <a:xfrm>
          <a:off x="3056422" y="3675806"/>
          <a:ext cx="3229005" cy="706344"/>
        </a:xfrm>
        <a:prstGeom prst="roundRect">
          <a:avLst/>
        </a:prstGeom>
        <a:solidFill>
          <a:schemeClr val="lt1">
            <a:alpha val="90000"/>
            <a:hueOff val="0"/>
            <a:satOff val="0"/>
            <a:lumOff val="0"/>
            <a:alphaOff val="0"/>
          </a:schemeClr>
        </a:solidFill>
        <a:ln w="25400" cap="flat" cmpd="sng" algn="ctr">
          <a:solidFill>
            <a:schemeClr val="accent4">
              <a:hueOff val="3508185"/>
              <a:satOff val="8525"/>
              <a:lumOff val="1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Detekce in memory před nasazením</a:t>
          </a:r>
          <a:endParaRPr lang="en-US" sz="1800" kern="1200"/>
        </a:p>
      </dsp:txBody>
      <dsp:txXfrm>
        <a:off x="3090903" y="3710287"/>
        <a:ext cx="3160043" cy="637382"/>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ewtonsoft.com/jso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ebassembly.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mono-project.com/news/2017/08/09/hello-webassembly/"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cs-cz/dotnet/core/deploying/index#self-contained-deployments-scd"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sdn.microsoft.com/en-us/magazine/mt814808.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cs-cz/dotnet/api/system.reflection.assembly.reflectiononlyload" TargetMode="External"/><Relationship Id="rId7" Type="http://schemas.openxmlformats.org/officeDocument/2006/relationships/hyperlink" Target="https://github.com/dotnet/corefx/blob/master/src/System.Reflection.MetadataLoadContext/src/System/Reflection/TypeLoading/Methods/RoMethod.cs#L127"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docs.microsoft.com/cs-cz/dotnet/api/system.reflection.assembly" TargetMode="External"/><Relationship Id="rId5" Type="http://schemas.openxmlformats.org/officeDocument/2006/relationships/hyperlink" Target="https://docs.microsoft.com/cs-cz/dotnet/api/system.runtime.loader.assemblyloadcontext" TargetMode="External"/><Relationship Id="rId4" Type="http://schemas.openxmlformats.org/officeDocument/2006/relationships/hyperlink" Target="https://www.nuget.org/packages/System.Reflection.MetadataLoadContext"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cs.wikipedia.org/wiki/Streaming_SIMD_Extensions" TargetMode="External"/><Relationship Id="rId3" Type="http://schemas.openxmlformats.org/officeDocument/2006/relationships/hyperlink" Target="https://cs.wikipedia.org/w/index.php?title=Vektorov%C3%BD_po%C4%8D%C3%ADta%C4%8D&amp;action=edit&amp;redlink=1" TargetMode="External"/><Relationship Id="rId7" Type="http://schemas.openxmlformats.org/officeDocument/2006/relationships/hyperlink" Target="https://cs.wikipedia.org/wiki/3DNow!"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cs.wikipedia.org/wiki/Multi_Media_Extension" TargetMode="External"/><Relationship Id="rId11" Type="http://schemas.openxmlformats.org/officeDocument/2006/relationships/hyperlink" Target="https://cs.wikipedia.org/w/index.php?title=AltiVec&amp;action=edit&amp;redlink=1" TargetMode="External"/><Relationship Id="rId5" Type="http://schemas.openxmlformats.org/officeDocument/2006/relationships/hyperlink" Target="https://cs.wikipedia.org/wiki/X86" TargetMode="External"/><Relationship Id="rId10" Type="http://schemas.openxmlformats.org/officeDocument/2006/relationships/hyperlink" Target="https://cs.wikipedia.org/wiki/IBM" TargetMode="External"/><Relationship Id="rId4" Type="http://schemas.openxmlformats.org/officeDocument/2006/relationships/hyperlink" Target="https://cs.wikipedia.org/wiki/Intel" TargetMode="External"/><Relationship Id="rId9" Type="http://schemas.openxmlformats.org/officeDocument/2006/relationships/hyperlink" Target="https://cs.wikipedia.org/w/index.php?title=AVX&amp;action=edit&amp;redlink=1"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130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r>
              <a:rPr lang="en-US" sz="1100" b="1" i="0" u="none" strike="noStrike" cap="none" dirty="0">
                <a:solidFill>
                  <a:srgbClr val="000000"/>
                </a:solidFill>
                <a:effectLst/>
                <a:latin typeface="Arial"/>
                <a:ea typeface="Arial"/>
                <a:cs typeface="Arial"/>
                <a:sym typeface="Arial"/>
              </a:rPr>
              <a:t>Fast built-in JSON support</a:t>
            </a:r>
          </a:p>
          <a:p>
            <a:r>
              <a:rPr lang="en-US" sz="1100" b="0" i="0" u="none" strike="noStrike" cap="none" dirty="0">
                <a:solidFill>
                  <a:srgbClr val="000000"/>
                </a:solidFill>
                <a:effectLst/>
                <a:latin typeface="Arial"/>
                <a:ea typeface="Arial"/>
                <a:cs typeface="Arial"/>
                <a:sym typeface="Arial"/>
              </a:rPr>
              <a:t>System.Text.Json.Utf8JsonReader is a high-performance, low allocation, forward-only reader for UTF-8 encoded JSON text, read from a </a:t>
            </a:r>
            <a:r>
              <a:rPr lang="en-US" sz="1100" b="0" i="0" u="none" strike="noStrike" cap="none" dirty="0" err="1">
                <a:solidFill>
                  <a:srgbClr val="000000"/>
                </a:solidFill>
                <a:effectLst/>
                <a:latin typeface="Arial"/>
                <a:ea typeface="Arial"/>
                <a:cs typeface="Arial"/>
                <a:sym typeface="Arial"/>
              </a:rPr>
              <a:t>ReadOnlySpan</a:t>
            </a:r>
            <a:r>
              <a:rPr lang="en-US" sz="1100" b="0" i="0" u="none" strike="noStrike" cap="none" dirty="0">
                <a:solidFill>
                  <a:srgbClr val="000000"/>
                </a:solidFill>
                <a:effectLst/>
                <a:latin typeface="Arial"/>
                <a:ea typeface="Arial"/>
                <a:cs typeface="Arial"/>
                <a:sym typeface="Arial"/>
              </a:rPr>
              <a:t>&lt;byte&gt;. The Utf8JsonReader is a foundational, low-level type, that can be leveraged to build custom parsers and </a:t>
            </a:r>
            <a:r>
              <a:rPr lang="en-US" sz="1100" b="0" i="0" u="none" strike="noStrike" cap="none" dirty="0" err="1">
                <a:solidFill>
                  <a:srgbClr val="000000"/>
                </a:solidFill>
                <a:effectLst/>
                <a:latin typeface="Arial"/>
                <a:ea typeface="Arial"/>
                <a:cs typeface="Arial"/>
                <a:sym typeface="Arial"/>
              </a:rPr>
              <a:t>deserializers.Reading</a:t>
            </a:r>
            <a:r>
              <a:rPr lang="en-US" sz="1100" b="0" i="0" u="none" strike="noStrike" cap="none" dirty="0">
                <a:solidFill>
                  <a:srgbClr val="000000"/>
                </a:solidFill>
                <a:effectLst/>
                <a:latin typeface="Arial"/>
                <a:ea typeface="Arial"/>
                <a:cs typeface="Arial"/>
                <a:sym typeface="Arial"/>
              </a:rPr>
              <a:t> through a JSON payload using the new Utf8JsonReader is 2x faster than using the reader from </a:t>
            </a:r>
            <a:r>
              <a:rPr lang="en-US" sz="1100" b="0" i="0" u="sng" strike="noStrike" cap="none" dirty="0">
                <a:solidFill>
                  <a:srgbClr val="000000"/>
                </a:solidFill>
                <a:effectLst/>
                <a:latin typeface="Arial"/>
                <a:ea typeface="Arial"/>
                <a:cs typeface="Arial"/>
                <a:sym typeface="Arial"/>
                <a:hlinkClick r:id="rId3"/>
              </a:rPr>
              <a:t>Json.NET</a:t>
            </a:r>
            <a:r>
              <a:rPr lang="en-US" sz="1100" b="0" i="0" u="none" strike="noStrike" cap="none" dirty="0">
                <a:solidFill>
                  <a:srgbClr val="000000"/>
                </a:solidFill>
                <a:effectLst/>
                <a:latin typeface="Arial"/>
                <a:ea typeface="Arial"/>
                <a:cs typeface="Arial"/>
                <a:sym typeface="Arial"/>
              </a:rPr>
              <a:t>. It does not allocate until you need to actualize JSON tokens as (UTF-16) strings.</a:t>
            </a:r>
          </a:p>
          <a:p>
            <a:r>
              <a:rPr lang="en-US" sz="1100" b="0" i="0" u="none" strike="noStrike" cap="none" dirty="0">
                <a:solidFill>
                  <a:srgbClr val="000000"/>
                </a:solidFill>
                <a:effectLst/>
                <a:latin typeface="Arial"/>
                <a:ea typeface="Arial"/>
                <a:cs typeface="Arial"/>
                <a:sym typeface="Arial"/>
              </a:rPr>
              <a:t>This new API will include the following components:</a:t>
            </a:r>
          </a:p>
          <a:p>
            <a:r>
              <a:rPr lang="en-US" sz="1100" b="0" i="0" u="none" strike="noStrike" cap="none" dirty="0">
                <a:solidFill>
                  <a:srgbClr val="000000"/>
                </a:solidFill>
                <a:effectLst/>
                <a:latin typeface="Arial"/>
                <a:ea typeface="Arial"/>
                <a:cs typeface="Arial"/>
                <a:sym typeface="Arial"/>
              </a:rPr>
              <a:t>In Preview 1: JSON reader (sequential access)</a:t>
            </a:r>
          </a:p>
          <a:p>
            <a:r>
              <a:rPr lang="en-US" sz="1100" b="0" i="0" u="none" strike="noStrike" cap="none" dirty="0">
                <a:solidFill>
                  <a:srgbClr val="000000"/>
                </a:solidFill>
                <a:effectLst/>
                <a:latin typeface="Arial"/>
                <a:ea typeface="Arial"/>
                <a:cs typeface="Arial"/>
                <a:sym typeface="Arial"/>
              </a:rPr>
              <a:t>Coming next: JSON writer, DOM (random access), </a:t>
            </a:r>
            <a:r>
              <a:rPr lang="en-US" sz="1100" b="0" i="0" u="none" strike="noStrike" cap="none" dirty="0" err="1">
                <a:solidFill>
                  <a:srgbClr val="000000"/>
                </a:solidFill>
                <a:effectLst/>
                <a:latin typeface="Arial"/>
                <a:ea typeface="Arial"/>
                <a:cs typeface="Arial"/>
                <a:sym typeface="Arial"/>
              </a:rPr>
              <a:t>poco</a:t>
            </a:r>
            <a:r>
              <a:rPr lang="en-US" sz="1100" b="0" i="0" u="none" strike="noStrike" cap="none" dirty="0">
                <a:solidFill>
                  <a:srgbClr val="000000"/>
                </a:solidFill>
                <a:effectLst/>
                <a:latin typeface="Arial"/>
                <a:ea typeface="Arial"/>
                <a:cs typeface="Arial"/>
                <a:sym typeface="Arial"/>
              </a:rPr>
              <a:t> serializer, </a:t>
            </a:r>
            <a:r>
              <a:rPr lang="en-US" sz="1100" b="0" i="0" u="none" strike="noStrike" cap="none" dirty="0" err="1">
                <a:solidFill>
                  <a:srgbClr val="000000"/>
                </a:solidFill>
                <a:effectLst/>
                <a:latin typeface="Arial"/>
                <a:ea typeface="Arial"/>
                <a:cs typeface="Arial"/>
                <a:sym typeface="Arial"/>
              </a:rPr>
              <a:t>poco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deserializer</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Here is the basic reader loop for the Utf8JsonReader that can be used as a starting point</a:t>
            </a:r>
          </a:p>
          <a:p>
            <a:endParaRPr lang="en-US" dirty="0"/>
          </a:p>
          <a:p>
            <a:endParaRPr lang="en-US" dirty="0"/>
          </a:p>
          <a:p>
            <a:r>
              <a:rPr lang="en-US" sz="1100" b="0" i="0" u="none" strike="noStrike" cap="none" dirty="0">
                <a:solidFill>
                  <a:srgbClr val="000000"/>
                </a:solidFill>
                <a:effectLst/>
                <a:latin typeface="Arial"/>
                <a:ea typeface="Arial"/>
                <a:cs typeface="Arial"/>
                <a:sym typeface="Arial"/>
              </a:rPr>
              <a:t>he .NET ecosystem has relied on </a:t>
            </a:r>
            <a:r>
              <a:rPr lang="en-US" sz="1100" b="0" i="0" u="sng" strike="noStrike" cap="none" dirty="0">
                <a:solidFill>
                  <a:srgbClr val="000000"/>
                </a:solidFill>
                <a:effectLst/>
                <a:latin typeface="Arial"/>
                <a:ea typeface="Arial"/>
                <a:cs typeface="Arial"/>
                <a:sym typeface="Arial"/>
                <a:hlinkClick r:id="rId3"/>
              </a:rPr>
              <a:t>Json.NET</a:t>
            </a:r>
            <a:r>
              <a:rPr lang="en-US" sz="1100" b="0" i="0" u="none" strike="noStrike" cap="none" dirty="0">
                <a:solidFill>
                  <a:srgbClr val="000000"/>
                </a:solidFill>
                <a:effectLst/>
                <a:latin typeface="Arial"/>
                <a:ea typeface="Arial"/>
                <a:cs typeface="Arial"/>
                <a:sym typeface="Arial"/>
              </a:rPr>
              <a:t> and other popular JSON libraries, which continue to be good choices. JSON.NET uses .NET strings as its base datatype, which are UTF-16 under the hood.</a:t>
            </a:r>
          </a:p>
          <a:p>
            <a:r>
              <a:rPr lang="en-US" sz="1100" b="0" i="0" u="none" strike="noStrike" cap="none" dirty="0">
                <a:solidFill>
                  <a:srgbClr val="000000"/>
                </a:solidFill>
                <a:effectLst/>
                <a:latin typeface="Arial"/>
                <a:ea typeface="Arial"/>
                <a:cs typeface="Arial"/>
                <a:sym typeface="Arial"/>
              </a:rPr>
              <a:t>In .NET Core 2.1 and 3.0, we added new APIs that makes it possible to write JSON APIs (such as Utf8JsonReader) that require much less memory, based on using Span&lt;T&gt; and UTF-8 strings, and better serve the needs of high-throughput applications like Kestrel, ASP.NET Core web server.</a:t>
            </a:r>
          </a:p>
          <a:p>
            <a:endParaRPr lang="en-US" dirty="0"/>
          </a:p>
        </p:txBody>
      </p:sp>
    </p:spTree>
    <p:extLst>
      <p:ext uri="{BB962C8B-B14F-4D97-AF65-F5344CB8AC3E}">
        <p14:creationId xmlns:p14="http://schemas.microsoft.com/office/powerpoint/2010/main" val="4292963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Running .NET in the browser is made possible by a relatively new standardized web technology called </a:t>
            </a:r>
            <a:r>
              <a:rPr lang="en-US" sz="1100" b="0" i="0" u="none" strike="noStrike" cap="none" dirty="0" err="1">
                <a:solidFill>
                  <a:srgbClr val="000000"/>
                </a:solidFill>
                <a:effectLst/>
                <a:latin typeface="Arial"/>
                <a:ea typeface="Arial"/>
                <a:cs typeface="Arial"/>
                <a:sym typeface="Arial"/>
                <a:hlinkClick r:id="rId3"/>
              </a:rPr>
              <a:t>WebAssembly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WebAssembly</a:t>
            </a:r>
            <a:r>
              <a:rPr lang="en-US" sz="1100" b="0" i="0" u="none" strike="noStrike" cap="none" dirty="0">
                <a:solidFill>
                  <a:srgbClr val="000000"/>
                </a:solidFill>
                <a:effectLst/>
                <a:latin typeface="Arial"/>
                <a:ea typeface="Arial"/>
                <a:cs typeface="Arial"/>
                <a:sym typeface="Arial"/>
              </a:rPr>
              <a:t> is a "portable, size- and load-time-efficient format suitable for compilation to the web." Code compiled to </a:t>
            </a:r>
            <a:r>
              <a:rPr lang="en-US" sz="1100" b="0" i="0" u="none" strike="noStrike" cap="none" dirty="0" err="1">
                <a:solidFill>
                  <a:srgbClr val="000000"/>
                </a:solidFill>
                <a:effectLst/>
                <a:latin typeface="Arial"/>
                <a:ea typeface="Arial"/>
                <a:cs typeface="Arial"/>
                <a:sym typeface="Arial"/>
              </a:rPr>
              <a:t>WebAssembly</a:t>
            </a:r>
            <a:r>
              <a:rPr lang="en-US" sz="1100" b="0" i="0" u="none" strike="noStrike" cap="none" dirty="0">
                <a:solidFill>
                  <a:srgbClr val="000000"/>
                </a:solidFill>
                <a:effectLst/>
                <a:latin typeface="Arial"/>
                <a:ea typeface="Arial"/>
                <a:cs typeface="Arial"/>
                <a:sym typeface="Arial"/>
              </a:rPr>
              <a:t> can run in any browser at native speeds. To run .NET binaries in a web browser, we use a .NET runtime (specifically </a:t>
            </a:r>
            <a:r>
              <a:rPr lang="en-US" sz="1100" b="0" i="0" u="none" strike="noStrike" cap="none" dirty="0">
                <a:solidFill>
                  <a:srgbClr val="000000"/>
                </a:solidFill>
                <a:effectLst/>
                <a:latin typeface="Arial"/>
                <a:ea typeface="Arial"/>
                <a:cs typeface="Arial"/>
                <a:sym typeface="Arial"/>
                <a:hlinkClick r:id="rId4"/>
              </a:rPr>
              <a:t>Mono</a:t>
            </a:r>
            <a:r>
              <a:rPr lang="en-US" sz="1100" b="0" i="0" u="none" strike="noStrike" cap="none" dirty="0">
                <a:solidFill>
                  <a:srgbClr val="000000"/>
                </a:solidFill>
                <a:effectLst/>
                <a:latin typeface="Arial"/>
                <a:ea typeface="Arial"/>
                <a:cs typeface="Arial"/>
                <a:sym typeface="Arial"/>
              </a:rPr>
              <a:t>) that has been compiled to </a:t>
            </a:r>
            <a:r>
              <a:rPr lang="en-US" sz="1100" b="0" i="0" u="none" strike="noStrike" cap="none" dirty="0" err="1">
                <a:solidFill>
                  <a:srgbClr val="000000"/>
                </a:solidFill>
                <a:effectLst/>
                <a:latin typeface="Arial"/>
                <a:ea typeface="Arial"/>
                <a:cs typeface="Arial"/>
                <a:sym typeface="Arial"/>
              </a:rPr>
              <a:t>WebAssembly</a:t>
            </a:r>
            <a:r>
              <a:rPr lang="en-US" sz="1100" b="0" i="0" u="none" strike="noStrike" cap="none" dirty="0">
                <a:solidFill>
                  <a:srgbClr val="000000"/>
                </a:solidFill>
                <a:effectLst/>
                <a:latin typeface="Arial"/>
                <a:ea typeface="Arial"/>
                <a:cs typeface="Arial"/>
                <a:sym typeface="Arial"/>
              </a:rPr>
              <a:t>.</a:t>
            </a:r>
            <a:endParaRPr lang="en-US" dirty="0"/>
          </a:p>
        </p:txBody>
      </p:sp>
    </p:spTree>
    <p:extLst>
      <p:ext uri="{BB962C8B-B14F-4D97-AF65-F5344CB8AC3E}">
        <p14:creationId xmlns:p14="http://schemas.microsoft.com/office/powerpoint/2010/main" val="877447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34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077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r>
              <a:rPr lang="en-US" dirty="0"/>
              <a:t>https://blogs.msdn.microsoft.com/dotnet/2018/10/17/announcing-entity-framework-core-2-2-preview-3/</a:t>
            </a:r>
          </a:p>
        </p:txBody>
      </p:sp>
    </p:spTree>
    <p:extLst>
      <p:ext uri="{BB962C8B-B14F-4D97-AF65-F5344CB8AC3E}">
        <p14:creationId xmlns:p14="http://schemas.microsoft.com/office/powerpoint/2010/main" val="3426860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r>
              <a:rPr lang="en-US" dirty="0"/>
              <a:t>https://blogs.msdn.microsoft.com/dotnet/2018/10/17/announcing-entity-framework-core-2-2-preview-3/</a:t>
            </a:r>
          </a:p>
        </p:txBody>
      </p:sp>
    </p:spTree>
    <p:extLst>
      <p:ext uri="{BB962C8B-B14F-4D97-AF65-F5344CB8AC3E}">
        <p14:creationId xmlns:p14="http://schemas.microsoft.com/office/powerpoint/2010/main" val="932299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r>
              <a:rPr lang="en-US" dirty="0"/>
              <a:t>https://blogs.msdn.microsoft.com/dotnet/2018/10/17/announcing-entity-framework-core-2-2-preview-3/</a:t>
            </a:r>
          </a:p>
        </p:txBody>
      </p:sp>
    </p:spTree>
    <p:extLst>
      <p:ext uri="{BB962C8B-B14F-4D97-AF65-F5344CB8AC3E}">
        <p14:creationId xmlns:p14="http://schemas.microsoft.com/office/powerpoint/2010/main" val="4226537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254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Ten </a:t>
            </a:r>
            <a:r>
              <a:rPr lang="en-US" sz="1100" b="0" i="0" u="none" strike="noStrike" cap="none" dirty="0" err="1">
                <a:solidFill>
                  <a:srgbClr val="000000"/>
                </a:solidFill>
                <a:effectLst/>
                <a:latin typeface="Arial"/>
                <a:ea typeface="Arial"/>
                <a:cs typeface="Arial"/>
                <a:sym typeface="Arial"/>
              </a:rPr>
              <a:t>samý</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princip</a:t>
            </a:r>
            <a:r>
              <a:rPr lang="en-US" sz="1100" b="0" i="0" u="none" strike="noStrike" cap="none" dirty="0">
                <a:solidFill>
                  <a:srgbClr val="000000"/>
                </a:solidFill>
                <a:effectLst/>
                <a:latin typeface="Arial"/>
                <a:ea typeface="Arial"/>
                <a:cs typeface="Arial"/>
                <a:sym typeface="Arial"/>
              </a:rPr>
              <a:t> bude </a:t>
            </a:r>
            <a:r>
              <a:rPr lang="en-US" sz="1100" b="0" i="0" u="none" strike="noStrike" cap="none" dirty="0" err="1">
                <a:solidFill>
                  <a:srgbClr val="000000"/>
                </a:solidFill>
                <a:effectLst/>
                <a:latin typeface="Arial"/>
                <a:ea typeface="Arial"/>
                <a:cs typeface="Arial"/>
                <a:sym typeface="Arial"/>
              </a:rPr>
              <a:t>využit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u </a:t>
            </a:r>
            <a:r>
              <a:rPr lang="en-US" sz="1100" b="1" i="0" u="none" strike="noStrike" cap="none" dirty="0">
                <a:solidFill>
                  <a:srgbClr val="000000"/>
                </a:solidFill>
                <a:effectLst/>
                <a:latin typeface="Arial"/>
                <a:ea typeface="Arial"/>
                <a:cs typeface="Arial"/>
                <a:sym typeface="Arial"/>
              </a:rPr>
              <a:t>Windows Forms </a:t>
            </a:r>
            <a:r>
              <a:rPr lang="en-US" sz="1100" b="0" i="0" u="none" strike="noStrike" cap="none" dirty="0">
                <a:solidFill>
                  <a:srgbClr val="000000"/>
                </a:solidFill>
                <a:effectLst/>
                <a:latin typeface="Arial"/>
                <a:ea typeface="Arial"/>
                <a:cs typeface="Arial"/>
                <a:sym typeface="Arial"/>
              </a:rPr>
              <a:t>a </a:t>
            </a:r>
            <a:r>
              <a:rPr lang="en-US" sz="1100" b="1" i="0" u="none" strike="noStrike" cap="none" dirty="0">
                <a:solidFill>
                  <a:srgbClr val="000000"/>
                </a:solidFill>
                <a:effectLst/>
                <a:latin typeface="Arial"/>
                <a:ea typeface="Arial"/>
                <a:cs typeface="Arial"/>
                <a:sym typeface="Arial"/>
              </a:rPr>
              <a:t>WPF</a:t>
            </a:r>
            <a:r>
              <a:rPr lang="en-US" sz="1100" b="0" i="0" u="none" strike="noStrike" cap="none" dirty="0">
                <a:solidFill>
                  <a:srgbClr val="000000"/>
                </a:solidFill>
                <a:effectLst/>
                <a:latin typeface="Arial"/>
                <a:ea typeface="Arial"/>
                <a:cs typeface="Arial"/>
                <a:sym typeface="Arial"/>
              </a:rPr>
              <a:t>. To, že je bude </a:t>
            </a:r>
            <a:r>
              <a:rPr lang="en-US" sz="1100" b="0" i="0" u="none" strike="noStrike" cap="none" dirty="0" err="1">
                <a:solidFill>
                  <a:srgbClr val="000000"/>
                </a:solidFill>
                <a:effectLst/>
                <a:latin typeface="Arial"/>
                <a:ea typeface="Arial"/>
                <a:cs typeface="Arial"/>
                <a:sym typeface="Arial"/>
              </a:rPr>
              <a:t>možné</a:t>
            </a:r>
            <a:r>
              <a:rPr lang="en-US" sz="1100" b="0" i="0" u="none" strike="noStrike" cap="none" dirty="0">
                <a:solidFill>
                  <a:srgbClr val="000000"/>
                </a:solidFill>
                <a:effectLst/>
                <a:latin typeface="Arial"/>
                <a:ea typeface="Arial"/>
                <a:cs typeface="Arial"/>
                <a:sym typeface="Arial"/>
              </a:rPr>
              <a:t> používat z .NET Core, </a:t>
            </a:r>
            <a:r>
              <a:rPr lang="en-US" sz="1100" b="0" i="0" u="none" strike="noStrike" cap="none" dirty="0" err="1">
                <a:solidFill>
                  <a:srgbClr val="000000"/>
                </a:solidFill>
                <a:effectLst/>
                <a:latin typeface="Arial"/>
                <a:ea typeface="Arial"/>
                <a:cs typeface="Arial"/>
                <a:sym typeface="Arial"/>
              </a:rPr>
              <a:t>neznamená</a:t>
            </a:r>
            <a:r>
              <a:rPr lang="en-US" sz="1100" b="0" i="0" u="none" strike="noStrike" cap="none" dirty="0">
                <a:solidFill>
                  <a:srgbClr val="000000"/>
                </a:solidFill>
                <a:effectLst/>
                <a:latin typeface="Arial"/>
                <a:ea typeface="Arial"/>
                <a:cs typeface="Arial"/>
                <a:sym typeface="Arial"/>
              </a:rPr>
              <a:t>, že by </a:t>
            </a:r>
            <a:r>
              <a:rPr lang="en-US" sz="1100" b="0" i="0" u="none" strike="noStrike" cap="none" dirty="0" err="1">
                <a:solidFill>
                  <a:srgbClr val="000000"/>
                </a:solidFill>
                <a:effectLst/>
                <a:latin typeface="Arial"/>
                <a:ea typeface="Arial"/>
                <a:cs typeface="Arial"/>
                <a:sym typeface="Arial"/>
              </a:rPr>
              <a:t>tyto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technologie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fungovaly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Linuxu</a:t>
            </a:r>
            <a:r>
              <a:rPr lang="en-US" sz="1100" b="0" i="0" u="none" strike="noStrike" cap="none" dirty="0">
                <a:solidFill>
                  <a:srgbClr val="000000"/>
                </a:solidFill>
                <a:effectLst/>
                <a:latin typeface="Arial"/>
                <a:ea typeface="Arial"/>
                <a:cs typeface="Arial"/>
                <a:sym typeface="Arial"/>
              </a:rPr>
              <a:t> a Mac OS. Jen díky tomu </a:t>
            </a:r>
            <a:r>
              <a:rPr lang="en-US" sz="1100" b="0" i="0" u="none" strike="noStrike" cap="none" dirty="0" err="1">
                <a:solidFill>
                  <a:srgbClr val="000000"/>
                </a:solidFill>
                <a:effectLst/>
                <a:latin typeface="Arial"/>
                <a:ea typeface="Arial"/>
                <a:cs typeface="Arial"/>
                <a:sym typeface="Arial"/>
              </a:rPr>
              <a:t>získají</a:t>
            </a:r>
            <a:r>
              <a:rPr lang="en-US" sz="1100" b="0" i="0" u="none" strike="noStrike" cap="none" dirty="0">
                <a:solidFill>
                  <a:srgbClr val="000000"/>
                </a:solidFill>
                <a:effectLst/>
                <a:latin typeface="Arial"/>
                <a:ea typeface="Arial"/>
                <a:cs typeface="Arial"/>
                <a:sym typeface="Arial"/>
              </a:rPr>
              <a:t> pár </a:t>
            </a:r>
            <a:r>
              <a:rPr lang="en-US" sz="1100" b="0" i="0" u="none" strike="noStrike" cap="none" dirty="0" err="1">
                <a:solidFill>
                  <a:srgbClr val="000000"/>
                </a:solidFill>
                <a:effectLst/>
                <a:latin typeface="Arial"/>
                <a:ea typeface="Arial"/>
                <a:cs typeface="Arial"/>
                <a:sym typeface="Arial"/>
              </a:rPr>
              <a:t>výhod</a:t>
            </a:r>
            <a:r>
              <a:rPr lang="en-US" sz="1100" b="0" i="0" u="none" strike="noStrike" cap="none" dirty="0">
                <a:solidFill>
                  <a:srgbClr val="000000"/>
                </a:solidFill>
                <a:effectLst/>
                <a:latin typeface="Arial"/>
                <a:ea typeface="Arial"/>
                <a:cs typeface="Arial"/>
                <a:sym typeface="Arial"/>
              </a:rPr>
              <a:t>, které .NET Core </a:t>
            </a:r>
            <a:r>
              <a:rPr lang="en-US" sz="1100" b="0" i="0" u="none" strike="noStrike" cap="none" dirty="0" err="1">
                <a:solidFill>
                  <a:srgbClr val="000000"/>
                </a:solidFill>
                <a:effectLst/>
                <a:latin typeface="Arial"/>
                <a:ea typeface="Arial"/>
                <a:cs typeface="Arial"/>
                <a:sym typeface="Arial"/>
              </a:rPr>
              <a:t>přináší</a:t>
            </a:r>
            <a:r>
              <a:rPr lang="en-US" sz="1100" b="0" i="0" u="none" strike="noStrike" cap="none" dirty="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440437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055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NET Core will now build executables by default. This is new for applications that use a globally installed version of .NET Core. Until now, only </a:t>
            </a:r>
            <a:r>
              <a:rPr lang="en-US" sz="1100" b="0" i="0" u="sng" strike="noStrike" cap="none" dirty="0">
                <a:solidFill>
                  <a:srgbClr val="000000"/>
                </a:solidFill>
                <a:effectLst/>
                <a:latin typeface="Arial"/>
                <a:ea typeface="Arial"/>
                <a:cs typeface="Arial"/>
                <a:sym typeface="Arial"/>
                <a:hlinkClick r:id="rId3"/>
              </a:rPr>
              <a:t>self-contained deployments</a:t>
            </a:r>
            <a:r>
              <a:rPr lang="en-US" sz="1100" b="0" i="0" u="none" strike="noStrike" cap="none" dirty="0">
                <a:solidFill>
                  <a:srgbClr val="000000"/>
                </a:solidFill>
                <a:effectLst/>
                <a:latin typeface="Arial"/>
                <a:ea typeface="Arial"/>
                <a:cs typeface="Arial"/>
                <a:sym typeface="Arial"/>
              </a:rPr>
              <a:t> had executables.</a:t>
            </a:r>
          </a:p>
          <a:p>
            <a:r>
              <a:rPr lang="en-US" sz="1100" b="0" i="0" u="none" strike="noStrike" cap="none" dirty="0">
                <a:solidFill>
                  <a:srgbClr val="000000"/>
                </a:solidFill>
                <a:effectLst/>
                <a:latin typeface="Arial"/>
                <a:ea typeface="Arial"/>
                <a:cs typeface="Arial"/>
                <a:sym typeface="Arial"/>
              </a:rPr>
              <a:t>During dotnet build or dotnet publish, an executable is created provided that matches the environment and platform of the SDK you are using. You can expect the same things with these executables as you would other native executables, such as:</a:t>
            </a:r>
          </a:p>
          <a:p>
            <a:r>
              <a:rPr lang="en-US" sz="1100" b="0" i="0" u="none" strike="noStrike" cap="none" dirty="0">
                <a:solidFill>
                  <a:srgbClr val="000000"/>
                </a:solidFill>
                <a:effectLst/>
                <a:latin typeface="Arial"/>
                <a:ea typeface="Arial"/>
                <a:cs typeface="Arial"/>
                <a:sym typeface="Arial"/>
              </a:rPr>
              <a:t>You can double-click on the executable.</a:t>
            </a:r>
          </a:p>
          <a:p>
            <a:r>
              <a:rPr lang="en-US" sz="1100" b="0" i="0" u="none" strike="noStrike" cap="none" dirty="0">
                <a:solidFill>
                  <a:srgbClr val="000000"/>
                </a:solidFill>
                <a:effectLst/>
                <a:latin typeface="Arial"/>
                <a:ea typeface="Arial"/>
                <a:cs typeface="Arial"/>
                <a:sym typeface="Arial"/>
              </a:rPr>
              <a:t>You can launch the application from a command prompt directly, such as myapp.exe on Windows, and ./</a:t>
            </a:r>
            <a:r>
              <a:rPr lang="en-US" sz="1100" b="0" i="0" u="none" strike="noStrike" cap="none" dirty="0" err="1">
                <a:solidFill>
                  <a:srgbClr val="000000"/>
                </a:solidFill>
                <a:effectLst/>
                <a:latin typeface="Arial"/>
                <a:ea typeface="Arial"/>
                <a:cs typeface="Arial"/>
                <a:sym typeface="Arial"/>
              </a:rPr>
              <a:t>myapp</a:t>
            </a:r>
            <a:r>
              <a:rPr lang="en-US" sz="1100" b="0" i="0" u="none" strike="noStrike" cap="none" dirty="0">
                <a:solidFill>
                  <a:srgbClr val="000000"/>
                </a:solidFill>
                <a:effectLst/>
                <a:latin typeface="Arial"/>
                <a:ea typeface="Arial"/>
                <a:cs typeface="Arial"/>
                <a:sym typeface="Arial"/>
              </a:rPr>
              <a:t> on Linux and macOS.</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dotnet build now copies NuGet dependencies for your application from the NuGet cache to the build output folder. Previously, dependencies were only copied as part of dotnet publish.</a:t>
            </a:r>
          </a:p>
          <a:p>
            <a:r>
              <a:rPr lang="en-US" sz="1100" b="0" i="0" u="none" strike="noStrike" cap="none" dirty="0">
                <a:solidFill>
                  <a:srgbClr val="000000"/>
                </a:solidFill>
                <a:effectLst/>
                <a:latin typeface="Arial"/>
                <a:ea typeface="Arial"/>
                <a:cs typeface="Arial"/>
                <a:sym typeface="Arial"/>
              </a:rPr>
              <a:t>There are some operations, like linking and razor page publishing that will still require publishing.</a:t>
            </a:r>
          </a:p>
          <a:p>
            <a:endParaRPr lang="en-US" sz="1100" b="0" i="0" u="none" strike="noStrike" cap="none" dirty="0">
              <a:solidFill>
                <a:srgbClr val="000000"/>
              </a:solidFill>
              <a:effectLst/>
              <a:latin typeface="Arial"/>
              <a:ea typeface="Arial"/>
              <a:cs typeface="Arial"/>
              <a:sym typeface="Arial"/>
            </a:endParaRPr>
          </a:p>
          <a:p>
            <a:endParaRPr lang="en-US" dirty="0"/>
          </a:p>
        </p:txBody>
      </p:sp>
    </p:spTree>
    <p:extLst>
      <p:ext uri="{BB962C8B-B14F-4D97-AF65-F5344CB8AC3E}">
        <p14:creationId xmlns:p14="http://schemas.microsoft.com/office/powerpoint/2010/main" val="2261682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9244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1441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32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262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1" i="0" u="none" strike="noStrike" cap="none" dirty="0">
                <a:solidFill>
                  <a:srgbClr val="000000"/>
                </a:solidFill>
                <a:effectLst/>
                <a:latin typeface="Arial"/>
                <a:ea typeface="Arial"/>
                <a:cs typeface="Arial"/>
                <a:sym typeface="Arial"/>
              </a:rPr>
              <a:t>Span&lt;T&gt;</a:t>
            </a:r>
            <a:r>
              <a:rPr lang="en-US" sz="1100" b="0" i="0" u="none" strike="noStrike" cap="none" dirty="0">
                <a:solidFill>
                  <a:srgbClr val="000000"/>
                </a:solidFill>
                <a:effectLst/>
                <a:latin typeface="Arial"/>
                <a:ea typeface="Arial"/>
                <a:cs typeface="Arial"/>
                <a:sym typeface="Arial"/>
              </a:rPr>
              <a:t>. In .NET Core 2.1 we’ve added Span&lt;T&gt; which is an array-like type that allows representing managed and unmanaged memory in a uniform way and supports slicing without copying. It’s at the heart of most performance-related improvements in .NET Core 2.1. Since it allows managing buffers in a more efficient way, it can help in reducing allocations and copying. We consider Span&lt;T&gt; to be a very fundamental type as it requires runtime and compiler support in order to be fully leveraged. If you want to learn more about this type, make sure to read </a:t>
            </a:r>
            <a:r>
              <a:rPr lang="en-US" sz="1100" b="0" i="0" u="none" strike="noStrike" cap="none" dirty="0">
                <a:solidFill>
                  <a:srgbClr val="000000"/>
                </a:solidFill>
                <a:effectLst/>
                <a:latin typeface="Arial"/>
                <a:ea typeface="Arial"/>
                <a:cs typeface="Arial"/>
                <a:sym typeface="Arial"/>
                <a:hlinkClick r:id="rId3"/>
              </a:rPr>
              <a:t>Stephen </a:t>
            </a:r>
            <a:r>
              <a:rPr lang="en-US" sz="1100" b="0" i="0" u="none" strike="noStrike" cap="none" dirty="0" err="1">
                <a:solidFill>
                  <a:srgbClr val="000000"/>
                </a:solidFill>
                <a:effectLst/>
                <a:latin typeface="Arial"/>
                <a:ea typeface="Arial"/>
                <a:cs typeface="Arial"/>
                <a:sym typeface="Arial"/>
                <a:hlinkClick r:id="rId3"/>
              </a:rPr>
              <a:t>Toub’s</a:t>
            </a:r>
            <a:r>
              <a:rPr lang="en-US" sz="1100" b="0" i="0" u="none" strike="noStrike" cap="none" dirty="0">
                <a:solidFill>
                  <a:srgbClr val="000000"/>
                </a:solidFill>
                <a:effectLst/>
                <a:latin typeface="Arial"/>
                <a:ea typeface="Arial"/>
                <a:cs typeface="Arial"/>
                <a:sym typeface="Arial"/>
                <a:hlinkClick r:id="rId3"/>
              </a:rPr>
              <a:t> excellent article on Span&lt;T&gt;</a:t>
            </a:r>
            <a:r>
              <a:rPr lang="en-US" sz="1100" b="0" i="0" u="none" strike="noStrike" cap="none" dirty="0">
                <a:solidFill>
                  <a:srgbClr val="000000"/>
                </a:solidFill>
                <a:effectLst/>
                <a:latin typeface="Arial"/>
                <a:ea typeface="Arial"/>
                <a:cs typeface="Arial"/>
                <a:sym typeface="Arial"/>
              </a:rPr>
              <a:t>.</a:t>
            </a:r>
          </a:p>
          <a:p>
            <a:endParaRPr lang="en-US" dirty="0"/>
          </a:p>
        </p:txBody>
      </p:sp>
    </p:spTree>
    <p:extLst>
      <p:ext uri="{BB962C8B-B14F-4D97-AF65-F5344CB8AC3E}">
        <p14:creationId xmlns:p14="http://schemas.microsoft.com/office/powerpoint/2010/main" val="93236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100" b="1" i="0" u="none" strike="noStrike" cap="none" dirty="0">
                <a:solidFill>
                  <a:srgbClr val="000000"/>
                </a:solidFill>
                <a:effectLst/>
                <a:latin typeface="Arial"/>
                <a:ea typeface="Arial"/>
                <a:cs typeface="Arial"/>
                <a:sym typeface="Arial"/>
              </a:rPr>
              <a:t>Type: </a:t>
            </a:r>
            <a:r>
              <a:rPr lang="en-US" sz="1100" b="1" i="0" u="none" strike="noStrike" cap="none" dirty="0" err="1">
                <a:solidFill>
                  <a:srgbClr val="000000"/>
                </a:solidFill>
                <a:effectLst/>
                <a:latin typeface="Arial"/>
                <a:ea typeface="Arial"/>
                <a:cs typeface="Arial"/>
                <a:sym typeface="Arial"/>
              </a:rPr>
              <a:t>SequenceReader</a:t>
            </a:r>
            <a:endParaRPr lang="en-US" sz="1100" b="1"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In .NET Core 3.0, </a:t>
            </a:r>
            <a:r>
              <a:rPr lang="en-US" sz="1100" b="0" i="0" u="none" strike="noStrike" cap="none" dirty="0" err="1">
                <a:solidFill>
                  <a:srgbClr val="000000"/>
                </a:solidFill>
                <a:effectLst/>
                <a:latin typeface="Arial"/>
                <a:ea typeface="Arial"/>
                <a:cs typeface="Arial"/>
                <a:sym typeface="Arial"/>
              </a:rPr>
              <a:t>System.Buffers.SequenceReader</a:t>
            </a:r>
            <a:r>
              <a:rPr lang="en-US" sz="1100" b="0" i="0" u="none" strike="noStrike" cap="none" dirty="0">
                <a:solidFill>
                  <a:srgbClr val="000000"/>
                </a:solidFill>
                <a:effectLst/>
                <a:latin typeface="Arial"/>
                <a:ea typeface="Arial"/>
                <a:cs typeface="Arial"/>
                <a:sym typeface="Arial"/>
              </a:rPr>
              <a:t> has been added which can be used as a reader for </a:t>
            </a:r>
            <a:r>
              <a:rPr lang="en-US" sz="1100" b="0" i="0" u="none" strike="noStrike" cap="none" dirty="0" err="1">
                <a:solidFill>
                  <a:srgbClr val="000000"/>
                </a:solidFill>
                <a:effectLst/>
                <a:latin typeface="Arial"/>
                <a:ea typeface="Arial"/>
                <a:cs typeface="Arial"/>
                <a:sym typeface="Arial"/>
              </a:rPr>
              <a:t>ReadOnlySequence</a:t>
            </a:r>
            <a:r>
              <a:rPr lang="en-US" sz="1100" b="0" i="0" u="none" strike="noStrike" cap="none" dirty="0">
                <a:solidFill>
                  <a:srgbClr val="000000"/>
                </a:solidFill>
                <a:effectLst/>
                <a:latin typeface="Arial"/>
                <a:ea typeface="Arial"/>
                <a:cs typeface="Arial"/>
                <a:sym typeface="Arial"/>
              </a:rPr>
              <a:t>&lt;T&gt;. This allows easy, high performance, low allocation parsing of </a:t>
            </a:r>
            <a:r>
              <a:rPr lang="en-US" sz="1100" b="0" i="0" u="none" strike="noStrike" cap="none" dirty="0" err="1">
                <a:solidFill>
                  <a:srgbClr val="000000"/>
                </a:solidFill>
                <a:effectLst/>
                <a:latin typeface="Arial"/>
                <a:ea typeface="Arial"/>
                <a:cs typeface="Arial"/>
                <a:sym typeface="Arial"/>
              </a:rPr>
              <a:t>System.IO.Pipelines</a:t>
            </a:r>
            <a:r>
              <a:rPr lang="en-US" sz="1100" b="0" i="0" u="none" strike="noStrike" cap="none" dirty="0">
                <a:solidFill>
                  <a:srgbClr val="000000"/>
                </a:solidFill>
                <a:effectLst/>
                <a:latin typeface="Arial"/>
                <a:ea typeface="Arial"/>
                <a:cs typeface="Arial"/>
                <a:sym typeface="Arial"/>
              </a:rPr>
              <a:t> data that can cross multiple backing buffers.</a:t>
            </a:r>
          </a:p>
          <a:p>
            <a:r>
              <a:rPr lang="en-US" sz="1100" b="0" i="0" u="none" strike="noStrike" cap="none" dirty="0">
                <a:solidFill>
                  <a:srgbClr val="000000"/>
                </a:solidFill>
                <a:effectLst/>
                <a:latin typeface="Arial"/>
                <a:ea typeface="Arial"/>
                <a:cs typeface="Arial"/>
                <a:sym typeface="Arial"/>
              </a:rPr>
              <a:t>The following example breaks an input Sequence into valid CR/LF delimited lines:</a:t>
            </a:r>
          </a:p>
          <a:p>
            <a:endParaRPr lang="en-US" dirty="0"/>
          </a:p>
        </p:txBody>
      </p:sp>
    </p:spTree>
    <p:extLst>
      <p:ext uri="{BB962C8B-B14F-4D97-AF65-F5344CB8AC3E}">
        <p14:creationId xmlns:p14="http://schemas.microsoft.com/office/powerpoint/2010/main" val="3083653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The </a:t>
            </a:r>
            <a:r>
              <a:rPr lang="en-US" sz="1100" b="0" i="0" u="none" strike="noStrike" cap="none" dirty="0" err="1">
                <a:solidFill>
                  <a:srgbClr val="000000"/>
                </a:solidFill>
                <a:effectLst/>
                <a:latin typeface="Arial"/>
                <a:ea typeface="Arial"/>
                <a:cs typeface="Arial"/>
                <a:sym typeface="Arial"/>
              </a:rPr>
              <a:t>MetadataLoadContext</a:t>
            </a:r>
            <a:r>
              <a:rPr lang="en-US" sz="1100" b="0" i="0" u="none" strike="noStrike" cap="none" dirty="0">
                <a:solidFill>
                  <a:srgbClr val="000000"/>
                </a:solidFill>
                <a:effectLst/>
                <a:latin typeface="Arial"/>
                <a:ea typeface="Arial"/>
                <a:cs typeface="Arial"/>
                <a:sym typeface="Arial"/>
              </a:rPr>
              <a:t> type has been added that enables reading assembly metadata without affecting the caller’s application domain. Assemblies are read as data, including assemblies built for different architectures and platforms than the current runtime environment. </a:t>
            </a:r>
            <a:r>
              <a:rPr lang="en-US" sz="1100" b="0" i="0" u="none" strike="noStrike" cap="none" dirty="0" err="1">
                <a:solidFill>
                  <a:srgbClr val="000000"/>
                </a:solidFill>
                <a:effectLst/>
                <a:latin typeface="Arial"/>
                <a:ea typeface="Arial"/>
                <a:cs typeface="Arial"/>
                <a:sym typeface="Arial"/>
              </a:rPr>
              <a:t>MetadataLoadContext</a:t>
            </a:r>
            <a:r>
              <a:rPr lang="en-US" sz="1100" b="0" i="0" u="none" strike="noStrike" cap="none" dirty="0">
                <a:solidFill>
                  <a:srgbClr val="000000"/>
                </a:solidFill>
                <a:effectLst/>
                <a:latin typeface="Arial"/>
                <a:ea typeface="Arial"/>
                <a:cs typeface="Arial"/>
                <a:sym typeface="Arial"/>
              </a:rPr>
              <a:t> overlaps with the </a:t>
            </a:r>
            <a:r>
              <a:rPr lang="en-US" sz="1100" b="0" i="0" u="sng" strike="noStrike" cap="none" dirty="0" err="1">
                <a:solidFill>
                  <a:srgbClr val="000000"/>
                </a:solidFill>
                <a:effectLst/>
                <a:latin typeface="Arial"/>
                <a:ea typeface="Arial"/>
                <a:cs typeface="Arial"/>
                <a:sym typeface="Arial"/>
                <a:hlinkClick r:id="rId3"/>
              </a:rPr>
              <a:t>ReflectionOnlyLoad</a:t>
            </a:r>
            <a:r>
              <a:rPr lang="en-US" sz="1100" b="0" i="0" u="none" strike="noStrike" cap="none" dirty="0">
                <a:solidFill>
                  <a:srgbClr val="000000"/>
                </a:solidFill>
                <a:effectLst/>
                <a:latin typeface="Arial"/>
                <a:ea typeface="Arial"/>
                <a:cs typeface="Arial"/>
                <a:sym typeface="Arial"/>
              </a:rPr>
              <a:t>, which is only available in the .NET Framework.</a:t>
            </a:r>
          </a:p>
          <a:p>
            <a:r>
              <a:rPr lang="en-US" sz="1100" b="0" i="0" u="none" strike="noStrike" cap="none" dirty="0" err="1">
                <a:solidFill>
                  <a:srgbClr val="000000"/>
                </a:solidFill>
                <a:effectLst/>
                <a:latin typeface="Arial"/>
                <a:ea typeface="Arial"/>
                <a:cs typeface="Arial"/>
                <a:sym typeface="Arial"/>
              </a:rPr>
              <a:t>MetdataLoadContext</a:t>
            </a:r>
            <a:r>
              <a:rPr lang="en-US" sz="1100" b="0" i="0" u="none" strike="noStrike" cap="none" dirty="0">
                <a:solidFill>
                  <a:srgbClr val="000000"/>
                </a:solidFill>
                <a:effectLst/>
                <a:latin typeface="Arial"/>
                <a:ea typeface="Arial"/>
                <a:cs typeface="Arial"/>
                <a:sym typeface="Arial"/>
              </a:rPr>
              <a:t> is available in the </a:t>
            </a:r>
            <a:r>
              <a:rPr lang="en-US" sz="1100" b="0" i="0" u="sng" strike="noStrike" cap="none" dirty="0" err="1">
                <a:solidFill>
                  <a:srgbClr val="000000"/>
                </a:solidFill>
                <a:effectLst/>
                <a:latin typeface="Arial"/>
                <a:ea typeface="Arial"/>
                <a:cs typeface="Arial"/>
                <a:sym typeface="Arial"/>
                <a:hlinkClick r:id="rId4"/>
              </a:rPr>
              <a:t>System.Reflection.MetadataLoadContext</a:t>
            </a:r>
            <a:r>
              <a:rPr lang="en-US" sz="1100" b="0" i="0" u="sng" strike="noStrike" cap="none" dirty="0">
                <a:solidFill>
                  <a:srgbClr val="000000"/>
                </a:solidFill>
                <a:effectLst/>
                <a:latin typeface="Arial"/>
                <a:ea typeface="Arial"/>
                <a:cs typeface="Arial"/>
                <a:sym typeface="Arial"/>
                <a:hlinkClick r:id="rId4"/>
              </a:rPr>
              <a:t> package</a:t>
            </a:r>
            <a:r>
              <a:rPr lang="en-US" sz="1100" b="0" i="0" u="none" strike="noStrike" cap="none" dirty="0">
                <a:solidFill>
                  <a:srgbClr val="000000"/>
                </a:solidFill>
                <a:effectLst/>
                <a:latin typeface="Arial"/>
                <a:ea typeface="Arial"/>
                <a:cs typeface="Arial"/>
                <a:sym typeface="Arial"/>
              </a:rPr>
              <a:t>. It is a .NET Standard 2.0 package.</a:t>
            </a:r>
          </a:p>
          <a:p>
            <a:r>
              <a:rPr lang="en-US" sz="1100" b="0" i="0" u="none" strike="noStrike" cap="none" dirty="0">
                <a:solidFill>
                  <a:srgbClr val="000000"/>
                </a:solidFill>
                <a:effectLst/>
                <a:latin typeface="Arial"/>
                <a:ea typeface="Arial"/>
                <a:cs typeface="Arial"/>
                <a:sym typeface="Arial"/>
              </a:rPr>
              <a:t>The </a:t>
            </a:r>
            <a:r>
              <a:rPr lang="en-US" sz="1100" b="0" i="0" u="none" strike="noStrike" cap="none" dirty="0" err="1">
                <a:solidFill>
                  <a:srgbClr val="000000"/>
                </a:solidFill>
                <a:effectLst/>
                <a:latin typeface="Arial"/>
                <a:ea typeface="Arial"/>
                <a:cs typeface="Arial"/>
                <a:sym typeface="Arial"/>
              </a:rPr>
              <a:t>MetadataLoadContext</a:t>
            </a:r>
            <a:r>
              <a:rPr lang="en-US" sz="1100" b="0" i="0" u="none" strike="noStrike" cap="none" dirty="0">
                <a:solidFill>
                  <a:srgbClr val="000000"/>
                </a:solidFill>
                <a:effectLst/>
                <a:latin typeface="Arial"/>
                <a:ea typeface="Arial"/>
                <a:cs typeface="Arial"/>
                <a:sym typeface="Arial"/>
              </a:rPr>
              <a:t> exposes APIs similar to the </a:t>
            </a:r>
            <a:r>
              <a:rPr lang="en-US" sz="1100" b="0" i="0" u="sng" strike="noStrike" cap="none" dirty="0" err="1">
                <a:solidFill>
                  <a:srgbClr val="000000"/>
                </a:solidFill>
                <a:effectLst/>
                <a:latin typeface="Arial"/>
                <a:ea typeface="Arial"/>
                <a:cs typeface="Arial"/>
                <a:sym typeface="Arial"/>
                <a:hlinkClick r:id="rId5"/>
              </a:rPr>
              <a:t>AssemblyLoadContext</a:t>
            </a:r>
            <a:r>
              <a:rPr lang="en-US" sz="1100" b="0" i="0" u="none" strike="noStrike" cap="none" dirty="0">
                <a:solidFill>
                  <a:srgbClr val="000000"/>
                </a:solidFill>
                <a:effectLst/>
                <a:latin typeface="Arial"/>
                <a:ea typeface="Arial"/>
                <a:cs typeface="Arial"/>
                <a:sym typeface="Arial"/>
              </a:rPr>
              <a:t> type, but is not based on that type. Much like </a:t>
            </a:r>
            <a:r>
              <a:rPr lang="en-US" sz="1100" b="0" i="0" u="sng" strike="noStrike" cap="none" dirty="0" err="1">
                <a:solidFill>
                  <a:srgbClr val="000000"/>
                </a:solidFill>
                <a:effectLst/>
                <a:latin typeface="Arial"/>
                <a:ea typeface="Arial"/>
                <a:cs typeface="Arial"/>
                <a:sym typeface="Arial"/>
                <a:hlinkClick r:id="rId5"/>
              </a:rPr>
              <a:t>AssemblyLoadContext</a:t>
            </a:r>
            <a:r>
              <a:rPr lang="en-US" sz="1100" b="0" i="0" u="none" strike="noStrike" cap="none" dirty="0">
                <a:solidFill>
                  <a:srgbClr val="000000"/>
                </a:solidFill>
                <a:effectLst/>
                <a:latin typeface="Arial"/>
                <a:ea typeface="Arial"/>
                <a:cs typeface="Arial"/>
                <a:sym typeface="Arial"/>
              </a:rPr>
              <a:t>, the </a:t>
            </a:r>
            <a:r>
              <a:rPr lang="en-US" sz="1100" b="0" i="0" u="none" strike="noStrike" cap="none" dirty="0" err="1">
                <a:solidFill>
                  <a:srgbClr val="000000"/>
                </a:solidFill>
                <a:effectLst/>
                <a:latin typeface="Arial"/>
                <a:ea typeface="Arial"/>
                <a:cs typeface="Arial"/>
                <a:sym typeface="Arial"/>
              </a:rPr>
              <a:t>MetadataLoadContext</a:t>
            </a:r>
            <a:r>
              <a:rPr lang="en-US" sz="1100" b="0" i="0" u="none" strike="noStrike" cap="none" dirty="0">
                <a:solidFill>
                  <a:srgbClr val="000000"/>
                </a:solidFill>
                <a:effectLst/>
                <a:latin typeface="Arial"/>
                <a:ea typeface="Arial"/>
                <a:cs typeface="Arial"/>
                <a:sym typeface="Arial"/>
              </a:rPr>
              <a:t> enables loading assemblies within an isolated assembly loading universe. </a:t>
            </a:r>
            <a:r>
              <a:rPr lang="en-US" sz="1100" b="0" i="0" u="none" strike="noStrike" cap="none" dirty="0" err="1">
                <a:solidFill>
                  <a:srgbClr val="000000"/>
                </a:solidFill>
                <a:effectLst/>
                <a:latin typeface="Arial"/>
                <a:ea typeface="Arial"/>
                <a:cs typeface="Arial"/>
                <a:sym typeface="Arial"/>
              </a:rPr>
              <a:t>MetdataLoadContext</a:t>
            </a:r>
            <a:r>
              <a:rPr lang="en-US" sz="1100" b="0" i="0" u="none" strike="noStrike" cap="none" dirty="0">
                <a:solidFill>
                  <a:srgbClr val="000000"/>
                </a:solidFill>
                <a:effectLst/>
                <a:latin typeface="Arial"/>
                <a:ea typeface="Arial"/>
                <a:cs typeface="Arial"/>
                <a:sym typeface="Arial"/>
              </a:rPr>
              <a:t> APIs return </a:t>
            </a:r>
            <a:r>
              <a:rPr lang="en-US" sz="1100" b="0" i="0" u="sng" strike="noStrike" cap="none" dirty="0">
                <a:solidFill>
                  <a:srgbClr val="000000"/>
                </a:solidFill>
                <a:effectLst/>
                <a:latin typeface="Arial"/>
                <a:ea typeface="Arial"/>
                <a:cs typeface="Arial"/>
                <a:sym typeface="Arial"/>
                <a:hlinkClick r:id="rId6"/>
              </a:rPr>
              <a:t>Assembly</a:t>
            </a:r>
            <a:r>
              <a:rPr lang="en-US" sz="1100" b="0" i="0" u="none" strike="noStrike" cap="none" dirty="0">
                <a:solidFill>
                  <a:srgbClr val="000000"/>
                </a:solidFill>
                <a:effectLst/>
                <a:latin typeface="Arial"/>
                <a:ea typeface="Arial"/>
                <a:cs typeface="Arial"/>
                <a:sym typeface="Arial"/>
              </a:rPr>
              <a:t> objects, enabling the use of familiar reflection APIs. Execution-oriented APIs, such as </a:t>
            </a:r>
            <a:r>
              <a:rPr lang="en-US" sz="1100" b="0" i="0" u="sng" strike="noStrike" cap="none" dirty="0" err="1">
                <a:solidFill>
                  <a:srgbClr val="000000"/>
                </a:solidFill>
                <a:effectLst/>
                <a:latin typeface="Arial"/>
                <a:ea typeface="Arial"/>
                <a:cs typeface="Arial"/>
                <a:sym typeface="Arial"/>
                <a:hlinkClick r:id="rId7"/>
              </a:rPr>
              <a:t>MethodBase.Invoke</a:t>
            </a:r>
            <a:r>
              <a:rPr lang="en-US" sz="1100" b="0" i="0" u="none" strike="noStrike" cap="none" dirty="0">
                <a:solidFill>
                  <a:srgbClr val="000000"/>
                </a:solidFill>
                <a:effectLst/>
                <a:latin typeface="Arial"/>
                <a:ea typeface="Arial"/>
                <a:cs typeface="Arial"/>
                <a:sym typeface="Arial"/>
              </a:rPr>
              <a:t>, are not allowed and will throw </a:t>
            </a:r>
            <a:r>
              <a:rPr lang="en-US" sz="1100" b="0" i="0" u="none" strike="noStrike" cap="none" dirty="0" err="1">
                <a:solidFill>
                  <a:srgbClr val="000000"/>
                </a:solidFill>
                <a:effectLst/>
                <a:latin typeface="Arial"/>
                <a:ea typeface="Arial"/>
                <a:cs typeface="Arial"/>
                <a:sym typeface="Arial"/>
              </a:rPr>
              <a:t>InvalidOperationException</a:t>
            </a:r>
            <a:r>
              <a:rPr lang="en-US" sz="1100" b="0" i="0" u="none" strike="noStrike" cap="none" dirty="0">
                <a:solidFill>
                  <a:srgbClr val="000000"/>
                </a:solidFill>
                <a:effectLst/>
                <a:latin typeface="Arial"/>
                <a:ea typeface="Arial"/>
                <a:cs typeface="Arial"/>
                <a:sym typeface="Arial"/>
              </a:rPr>
              <a:t>.</a:t>
            </a:r>
          </a:p>
          <a:p>
            <a:r>
              <a:rPr lang="en-US" sz="1100" b="0" i="0" u="none" strike="noStrike" cap="none" dirty="0">
                <a:solidFill>
                  <a:srgbClr val="000000"/>
                </a:solidFill>
                <a:effectLst/>
                <a:latin typeface="Arial"/>
                <a:ea typeface="Arial"/>
                <a:cs typeface="Arial"/>
                <a:sym typeface="Arial"/>
              </a:rPr>
              <a:t>The following sample demonstrates how to find concrete types in an assembly that implements a given interface:</a:t>
            </a:r>
          </a:p>
          <a:p>
            <a:endParaRPr lang="en-US" dirty="0"/>
          </a:p>
          <a:p>
            <a:r>
              <a:rPr lang="en-US" dirty="0"/>
              <a:t>Reflection only load</a:t>
            </a:r>
            <a:br>
              <a:rPr lang="en-US" dirty="0"/>
            </a:br>
            <a:r>
              <a:rPr lang="en-US" sz="1100" b="0" i="0" u="none" strike="noStrike" cap="none" dirty="0">
                <a:solidFill>
                  <a:srgbClr val="000000"/>
                </a:solidFill>
                <a:effectLst/>
                <a:latin typeface="Arial"/>
                <a:ea typeface="Arial"/>
                <a:cs typeface="Arial"/>
                <a:sym typeface="Arial"/>
              </a:rPr>
              <a:t>Loads an assembly into the reflection-only context, where it can be examined but not executed.</a:t>
            </a:r>
            <a:endParaRPr lang="en-US" dirty="0"/>
          </a:p>
          <a:p>
            <a:r>
              <a:rPr lang="en-US" sz="1100" b="1" i="0" u="none" strike="noStrike" cap="none" dirty="0" err="1">
                <a:solidFill>
                  <a:srgbClr val="000000"/>
                </a:solidFill>
                <a:effectLst/>
                <a:latin typeface="Arial"/>
                <a:ea typeface="Arial"/>
                <a:cs typeface="Arial"/>
                <a:sym typeface="Arial"/>
              </a:rPr>
              <a:t>ReflectionOnlyLoad</a:t>
            </a:r>
            <a:r>
              <a:rPr lang="en-US" sz="1100" b="1" i="0" u="none" strike="noStrike" cap="none" dirty="0">
                <a:solidFill>
                  <a:srgbClr val="000000"/>
                </a:solidFill>
                <a:effectLst/>
                <a:latin typeface="Arial"/>
                <a:ea typeface="Arial"/>
                <a:cs typeface="Arial"/>
                <a:sym typeface="Arial"/>
              </a:rPr>
              <a:t>(Byte[])</a:t>
            </a:r>
          </a:p>
          <a:p>
            <a:r>
              <a:rPr lang="en-US" sz="1100" b="0" i="0" u="none" strike="noStrike" cap="none" dirty="0">
                <a:solidFill>
                  <a:srgbClr val="000000"/>
                </a:solidFill>
                <a:effectLst/>
                <a:latin typeface="Arial"/>
                <a:ea typeface="Arial"/>
                <a:cs typeface="Arial"/>
                <a:sym typeface="Arial"/>
              </a:rPr>
              <a:t>Loads the assembly from a common object file format (COFF)-based image containing an emitted assembly. The assembly is loaded into the reflection-only context of the caller's application domain.</a:t>
            </a:r>
          </a:p>
          <a:p>
            <a:endParaRPr lang="en-US" dirty="0"/>
          </a:p>
        </p:txBody>
      </p:sp>
    </p:spTree>
    <p:extLst>
      <p:ext uri="{BB962C8B-B14F-4D97-AF65-F5344CB8AC3E}">
        <p14:creationId xmlns:p14="http://schemas.microsoft.com/office/powerpoint/2010/main" val="2502192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100" b="1" i="0" u="none" strike="noStrike" cap="none" dirty="0">
                <a:solidFill>
                  <a:srgbClr val="000000"/>
                </a:solidFill>
                <a:effectLst/>
                <a:latin typeface="Arial"/>
                <a:ea typeface="Arial"/>
                <a:cs typeface="Arial"/>
                <a:sym typeface="Arial"/>
              </a:rPr>
              <a:t>SIMD</a:t>
            </a:r>
            <a:r>
              <a:rPr lang="en-US" sz="1100" b="0" i="0" u="none" strike="noStrike" cap="none" dirty="0">
                <a:solidFill>
                  <a:srgbClr val="000000"/>
                </a:solidFill>
                <a:effectLst/>
                <a:latin typeface="Arial"/>
                <a:ea typeface="Arial"/>
                <a:cs typeface="Arial"/>
                <a:sym typeface="Arial"/>
              </a:rPr>
              <a:t> (Single Instruction, Multiple Data) – jeden z </a:t>
            </a:r>
            <a:r>
              <a:rPr lang="en-US" sz="1100" b="0" i="0" u="none" strike="noStrike" cap="none" dirty="0" err="1">
                <a:solidFill>
                  <a:srgbClr val="000000"/>
                </a:solidFill>
                <a:effectLst/>
                <a:latin typeface="Arial"/>
                <a:ea typeface="Arial"/>
                <a:cs typeface="Arial"/>
                <a:sym typeface="Arial"/>
              </a:rPr>
              <a:t>typů</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počítačových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architektur</a:t>
            </a:r>
            <a:r>
              <a:rPr lang="en-US" sz="1100" b="0" i="0" u="none" strike="noStrike" cap="none" dirty="0">
                <a:solidFill>
                  <a:srgbClr val="000000"/>
                </a:solidFill>
                <a:effectLst/>
                <a:latin typeface="Arial"/>
                <a:ea typeface="Arial"/>
                <a:cs typeface="Arial"/>
                <a:sym typeface="Arial"/>
              </a:rPr>
              <a:t>. Jsou to </a:t>
            </a:r>
            <a:r>
              <a:rPr lang="en-US" sz="1100" b="0" i="0" u="none" strike="noStrike" cap="none" dirty="0" err="1">
                <a:solidFill>
                  <a:srgbClr val="000000"/>
                </a:solidFill>
                <a:effectLst/>
                <a:latin typeface="Arial"/>
                <a:ea typeface="Arial"/>
                <a:cs typeface="Arial"/>
                <a:sym typeface="Arial"/>
              </a:rPr>
              <a:t>systémy</a:t>
            </a:r>
            <a:r>
              <a:rPr lang="en-US" sz="1100" b="0" i="0" u="none" strike="noStrike" cap="none" dirty="0">
                <a:solidFill>
                  <a:srgbClr val="000000"/>
                </a:solidFill>
                <a:effectLst/>
                <a:latin typeface="Arial"/>
                <a:ea typeface="Arial"/>
                <a:cs typeface="Arial"/>
                <a:sym typeface="Arial"/>
              </a:rPr>
              <a:t>, u </a:t>
            </a:r>
            <a:r>
              <a:rPr lang="en-US" sz="1100" b="0" i="0" u="none" strike="noStrike" cap="none" dirty="0" err="1">
                <a:solidFill>
                  <a:srgbClr val="000000"/>
                </a:solidFill>
                <a:effectLst/>
                <a:latin typeface="Arial"/>
                <a:ea typeface="Arial"/>
                <a:cs typeface="Arial"/>
                <a:sym typeface="Arial"/>
              </a:rPr>
              <a:t>kterých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existuje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celá</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řada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zpracovaných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datových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toků</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základě</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jediného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seznamu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instrukcí</a:t>
            </a:r>
            <a:r>
              <a:rPr lang="en-US" sz="1100" b="0" i="0" u="none" strike="noStrike" cap="none" dirty="0">
                <a:solidFill>
                  <a:srgbClr val="000000"/>
                </a:solidFill>
                <a:effectLst/>
                <a:latin typeface="Arial"/>
                <a:ea typeface="Arial"/>
                <a:cs typeface="Arial"/>
                <a:sym typeface="Arial"/>
              </a:rPr>
              <a:t> – </a:t>
            </a:r>
            <a:r>
              <a:rPr lang="en-US" sz="1100" b="0" i="0" u="none" strike="noStrike" cap="none" dirty="0" err="1">
                <a:solidFill>
                  <a:srgbClr val="000000"/>
                </a:solidFill>
                <a:effectLst/>
                <a:latin typeface="Arial"/>
                <a:ea typeface="Arial"/>
                <a:cs typeface="Arial"/>
                <a:sym typeface="Arial"/>
              </a:rPr>
              <a:t>jedná</a:t>
            </a:r>
            <a:r>
              <a:rPr lang="en-US" sz="1100" b="0" i="0" u="none" strike="noStrike" cap="none" dirty="0">
                <a:solidFill>
                  <a:srgbClr val="000000"/>
                </a:solidFill>
                <a:effectLst/>
                <a:latin typeface="Arial"/>
                <a:ea typeface="Arial"/>
                <a:cs typeface="Arial"/>
                <a:sym typeface="Arial"/>
              </a:rPr>
              <a:t> se o </a:t>
            </a:r>
            <a:r>
              <a:rPr lang="en-US" sz="1100" b="0" i="0" u="none" strike="noStrike" cap="none" dirty="0" err="1">
                <a:solidFill>
                  <a:srgbClr val="000000"/>
                </a:solidFill>
                <a:effectLst/>
                <a:latin typeface="Arial"/>
                <a:ea typeface="Arial"/>
                <a:cs typeface="Arial"/>
                <a:sym typeface="Arial"/>
              </a:rPr>
              <a:t>tzv</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hlinkClick r:id="rId3" tooltip="Vektorový počítač (stránka neexistuje)"/>
              </a:rPr>
              <a:t>vektorové</a:t>
            </a:r>
            <a:r>
              <a:rPr lang="en-US" sz="1100" b="0" i="0" u="none" strike="noStrike" cap="none" dirty="0">
                <a:solidFill>
                  <a:srgbClr val="000000"/>
                </a:solidFill>
                <a:effectLst/>
                <a:latin typeface="Arial"/>
                <a:ea typeface="Arial"/>
                <a:cs typeface="Arial"/>
                <a:sym typeface="Arial"/>
                <a:hlinkClick r:id="rId3" tooltip="Vektorový počítač (stránka neexistuje)"/>
              </a:rPr>
              <a:t> </a:t>
            </a:r>
            <a:r>
              <a:rPr lang="en-US" sz="1100" b="0" i="0" u="none" strike="noStrike" cap="none" dirty="0" err="1">
                <a:solidFill>
                  <a:srgbClr val="000000"/>
                </a:solidFill>
                <a:effectLst/>
                <a:latin typeface="Arial"/>
                <a:ea typeface="Arial"/>
                <a:cs typeface="Arial"/>
                <a:sym typeface="Arial"/>
                <a:hlinkClick r:id="rId3" tooltip="Vektorový počítač (stránka neexistuje)"/>
              </a:rPr>
              <a:t>počítače</a:t>
            </a:r>
            <a:r>
              <a:rPr lang="en-US" sz="1100" b="0" i="0" u="none" strike="noStrike" cap="none" dirty="0">
                <a:solidFill>
                  <a:srgbClr val="000000"/>
                </a:solidFill>
                <a:effectLst/>
                <a:latin typeface="Arial"/>
                <a:ea typeface="Arial"/>
                <a:cs typeface="Arial"/>
                <a:sym typeface="Arial"/>
              </a:rPr>
              <a:t>.</a:t>
            </a:r>
          </a:p>
          <a:p>
            <a:r>
              <a:rPr lang="en-US" sz="1100" b="0" i="0" u="none" strike="noStrike" cap="none" dirty="0">
                <a:solidFill>
                  <a:srgbClr val="000000"/>
                </a:solidFill>
                <a:effectLst/>
                <a:latin typeface="Arial"/>
                <a:ea typeface="Arial"/>
                <a:cs typeface="Arial"/>
                <a:sym typeface="Arial"/>
              </a:rPr>
              <a:t>SIMD </a:t>
            </a:r>
            <a:r>
              <a:rPr lang="en-US" sz="1100" b="0" i="0" u="none" strike="noStrike" cap="none" dirty="0" err="1">
                <a:solidFill>
                  <a:srgbClr val="000000"/>
                </a:solidFill>
                <a:effectLst/>
                <a:latin typeface="Arial"/>
                <a:ea typeface="Arial"/>
                <a:cs typeface="Arial"/>
                <a:sym typeface="Arial"/>
              </a:rPr>
              <a:t>počítače</a:t>
            </a:r>
            <a:r>
              <a:rPr lang="en-US" sz="1100" b="0" i="0" u="none" strike="noStrike" cap="none" dirty="0">
                <a:solidFill>
                  <a:srgbClr val="000000"/>
                </a:solidFill>
                <a:effectLst/>
                <a:latin typeface="Arial"/>
                <a:ea typeface="Arial"/>
                <a:cs typeface="Arial"/>
                <a:sym typeface="Arial"/>
              </a:rPr>
              <a:t> jsou </a:t>
            </a:r>
            <a:r>
              <a:rPr lang="en-US" sz="1100" b="0" i="0" u="none" strike="noStrike" cap="none" dirty="0" err="1">
                <a:solidFill>
                  <a:srgbClr val="000000"/>
                </a:solidFill>
                <a:effectLst/>
                <a:latin typeface="Arial"/>
                <a:ea typeface="Arial"/>
                <a:cs typeface="Arial"/>
                <a:sym typeface="Arial"/>
              </a:rPr>
              <a:t>určeny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zejména</a:t>
            </a:r>
            <a:r>
              <a:rPr lang="en-US" sz="1100" b="0" i="0" u="none" strike="noStrike" cap="none" dirty="0">
                <a:solidFill>
                  <a:srgbClr val="000000"/>
                </a:solidFill>
                <a:effectLst/>
                <a:latin typeface="Arial"/>
                <a:ea typeface="Arial"/>
                <a:cs typeface="Arial"/>
                <a:sym typeface="Arial"/>
              </a:rPr>
              <a:t> pro </a:t>
            </a:r>
            <a:r>
              <a:rPr lang="en-US" sz="1100" b="0" i="0" u="none" strike="noStrike" cap="none" dirty="0" err="1">
                <a:solidFill>
                  <a:srgbClr val="000000"/>
                </a:solidFill>
                <a:effectLst/>
                <a:latin typeface="Arial"/>
                <a:ea typeface="Arial"/>
                <a:cs typeface="Arial"/>
                <a:sym typeface="Arial"/>
              </a:rPr>
              <a:t>vědecké</a:t>
            </a:r>
            <a:r>
              <a:rPr lang="en-US" sz="1100" b="0" i="0" u="none" strike="noStrike" cap="none" dirty="0">
                <a:solidFill>
                  <a:srgbClr val="000000"/>
                </a:solidFill>
                <a:effectLst/>
                <a:latin typeface="Arial"/>
                <a:ea typeface="Arial"/>
                <a:cs typeface="Arial"/>
                <a:sym typeface="Arial"/>
              </a:rPr>
              <a:t> a </a:t>
            </a:r>
            <a:r>
              <a:rPr lang="en-US" sz="1100" b="0" i="0" u="none" strike="noStrike" cap="none" dirty="0" err="1">
                <a:solidFill>
                  <a:srgbClr val="000000"/>
                </a:solidFill>
                <a:effectLst/>
                <a:latin typeface="Arial"/>
                <a:ea typeface="Arial"/>
                <a:cs typeface="Arial"/>
                <a:sym typeface="Arial"/>
              </a:rPr>
              <a:t>technické</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výpočty</a:t>
            </a:r>
            <a:r>
              <a:rPr lang="en-US" sz="1100" b="0" i="0" u="none" strike="noStrike" cap="none" dirty="0">
                <a:solidFill>
                  <a:srgbClr val="000000"/>
                </a:solidFill>
                <a:effectLst/>
                <a:latin typeface="Arial"/>
                <a:ea typeface="Arial"/>
                <a:cs typeface="Arial"/>
                <a:sym typeface="Arial"/>
              </a:rPr>
              <a:t>, ale </a:t>
            </a:r>
            <a:r>
              <a:rPr lang="en-US" sz="1100" b="0" i="0" u="none" strike="noStrike" cap="none" dirty="0" err="1">
                <a:solidFill>
                  <a:srgbClr val="000000"/>
                </a:solidFill>
                <a:effectLst/>
                <a:latin typeface="Arial"/>
                <a:ea typeface="Arial"/>
                <a:cs typeface="Arial"/>
                <a:sym typeface="Arial"/>
              </a:rPr>
              <a:t>jednotky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plnící</a:t>
            </a:r>
            <a:r>
              <a:rPr lang="en-US" sz="1100" b="0" i="0" u="none" strike="noStrike" cap="none" dirty="0">
                <a:solidFill>
                  <a:srgbClr val="000000"/>
                </a:solidFill>
                <a:effectLst/>
                <a:latin typeface="Arial"/>
                <a:ea typeface="Arial"/>
                <a:cs typeface="Arial"/>
                <a:sym typeface="Arial"/>
              </a:rPr>
              <a:t> úkoly v </a:t>
            </a:r>
            <a:r>
              <a:rPr lang="en-US" sz="1100" b="0" i="0" u="none" strike="noStrike" cap="none" dirty="0" err="1">
                <a:solidFill>
                  <a:srgbClr val="000000"/>
                </a:solidFill>
                <a:effectLst/>
                <a:latin typeface="Arial"/>
                <a:ea typeface="Arial"/>
                <a:cs typeface="Arial"/>
                <a:sym typeface="Arial"/>
              </a:rPr>
              <a:t>souladu</a:t>
            </a:r>
            <a:r>
              <a:rPr lang="en-US" sz="1100" b="0" i="0" u="none" strike="noStrike" cap="none" dirty="0">
                <a:solidFill>
                  <a:srgbClr val="000000"/>
                </a:solidFill>
                <a:effectLst/>
                <a:latin typeface="Arial"/>
                <a:ea typeface="Arial"/>
                <a:cs typeface="Arial"/>
                <a:sym typeface="Arial"/>
              </a:rPr>
              <a:t> s </a:t>
            </a:r>
            <a:r>
              <a:rPr lang="en-US" sz="1100" b="0" i="0" u="none" strike="noStrike" cap="none" dirty="0" err="1">
                <a:solidFill>
                  <a:srgbClr val="000000"/>
                </a:solidFill>
                <a:effectLst/>
                <a:latin typeface="Arial"/>
                <a:ea typeface="Arial"/>
                <a:cs typeface="Arial"/>
                <a:sym typeface="Arial"/>
              </a:rPr>
              <a:t>metodikou</a:t>
            </a:r>
            <a:r>
              <a:rPr lang="en-US" sz="1100" b="0" i="0" u="none" strike="noStrike" cap="none" dirty="0">
                <a:solidFill>
                  <a:srgbClr val="000000"/>
                </a:solidFill>
                <a:effectLst/>
                <a:latin typeface="Arial"/>
                <a:ea typeface="Arial"/>
                <a:cs typeface="Arial"/>
                <a:sym typeface="Arial"/>
              </a:rPr>
              <a:t> SIMD jsou </a:t>
            </a:r>
            <a:r>
              <a:rPr lang="en-US" sz="1100" b="0" i="0" u="none" strike="noStrike" cap="none" dirty="0" err="1">
                <a:solidFill>
                  <a:srgbClr val="000000"/>
                </a:solidFill>
                <a:effectLst/>
                <a:latin typeface="Arial"/>
                <a:ea typeface="Arial"/>
                <a:cs typeface="Arial"/>
                <a:sym typeface="Arial"/>
              </a:rPr>
              <a:t>přítomny</a:t>
            </a:r>
            <a:r>
              <a:rPr lang="en-US" sz="1100" b="0" i="0" u="none" strike="noStrike" cap="none" dirty="0">
                <a:solidFill>
                  <a:srgbClr val="000000"/>
                </a:solidFill>
                <a:effectLst/>
                <a:latin typeface="Arial"/>
                <a:ea typeface="Arial"/>
                <a:cs typeface="Arial"/>
                <a:sym typeface="Arial"/>
              </a:rPr>
              <a:t> také v </a:t>
            </a:r>
            <a:r>
              <a:rPr lang="en-US" sz="1100" b="0" i="0" u="none" strike="noStrike" cap="none" dirty="0" err="1">
                <a:solidFill>
                  <a:srgbClr val="000000"/>
                </a:solidFill>
                <a:effectLst/>
                <a:latin typeface="Arial"/>
                <a:ea typeface="Arial"/>
                <a:cs typeface="Arial"/>
                <a:sym typeface="Arial"/>
              </a:rPr>
              <a:t>oblasti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domácích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počítačů</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založených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architektuře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4" tooltip="Intel"/>
              </a:rPr>
              <a:t>Intel</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5" tooltip="X86"/>
              </a:rPr>
              <a:t>x86</a:t>
            </a:r>
            <a:r>
              <a:rPr lang="en-US" sz="1100" b="0" i="0" u="none" strike="noStrike" cap="none" dirty="0">
                <a:solidFill>
                  <a:srgbClr val="000000"/>
                </a:solidFill>
                <a:effectLst/>
                <a:latin typeface="Arial"/>
                <a:ea typeface="Arial"/>
                <a:cs typeface="Arial"/>
                <a:sym typeface="Arial"/>
              </a:rPr>
              <a:t> a to </a:t>
            </a:r>
            <a:r>
              <a:rPr lang="en-US" sz="1100" b="0" i="0" u="none" strike="noStrike" cap="none" dirty="0">
                <a:solidFill>
                  <a:srgbClr val="000000"/>
                </a:solidFill>
                <a:effectLst/>
                <a:latin typeface="Arial"/>
                <a:ea typeface="Arial"/>
                <a:cs typeface="Arial"/>
                <a:sym typeface="Arial"/>
                <a:hlinkClick r:id="rId6" tooltip="Multi Media Extension"/>
              </a:rPr>
              <a:t>MMX</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7" tooltip="3DNow!"/>
              </a:rPr>
              <a:t>3DNow!</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zastaralé</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8" tooltip="Streaming SIMD Extensions"/>
              </a:rPr>
              <a:t>SSE</a:t>
            </a:r>
            <a:r>
              <a:rPr lang="en-US" sz="1100" b="0" i="0" u="none" strike="noStrike" cap="none" dirty="0">
                <a:solidFill>
                  <a:srgbClr val="000000"/>
                </a:solidFill>
                <a:effectLst/>
                <a:latin typeface="Arial"/>
                <a:ea typeface="Arial"/>
                <a:cs typeface="Arial"/>
                <a:sym typeface="Arial"/>
              </a:rPr>
              <a:t> a </a:t>
            </a:r>
            <a:r>
              <a:rPr lang="en-US" sz="1100" b="0" i="0" u="none" strike="noStrike" cap="none" dirty="0" err="1">
                <a:solidFill>
                  <a:srgbClr val="000000"/>
                </a:solidFill>
                <a:effectLst/>
                <a:latin typeface="Arial"/>
                <a:ea typeface="Arial"/>
                <a:cs typeface="Arial"/>
                <a:sym typeface="Arial"/>
              </a:rPr>
              <a:t>odvozené</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9" tooltip="AVX (stránka neexistuje)"/>
              </a:rPr>
              <a:t>AVX</a:t>
            </a:r>
            <a:r>
              <a:rPr lang="en-US" sz="1100" b="0" i="0" u="none" strike="noStrike" cap="none" dirty="0">
                <a:solidFill>
                  <a:srgbClr val="000000"/>
                </a:solidFill>
                <a:effectLst/>
                <a:latin typeface="Arial"/>
                <a:ea typeface="Arial"/>
                <a:cs typeface="Arial"/>
                <a:sym typeface="Arial"/>
              </a:rPr>
              <a:t> a AVX-512. Pro </a:t>
            </a:r>
            <a:r>
              <a:rPr lang="en-US" sz="1100" b="0" i="0" u="none" strike="noStrike" cap="none" dirty="0" err="1">
                <a:solidFill>
                  <a:srgbClr val="000000"/>
                </a:solidFill>
                <a:effectLst/>
                <a:latin typeface="Arial"/>
                <a:ea typeface="Arial"/>
                <a:cs typeface="Arial"/>
                <a:sym typeface="Arial"/>
              </a:rPr>
              <a:t>procesory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10" tooltip="IBM"/>
              </a:rPr>
              <a:t>IBM</a:t>
            </a:r>
            <a:r>
              <a:rPr lang="en-US" sz="1100" b="0" i="0" u="none" strike="noStrike" cap="none" dirty="0">
                <a:solidFill>
                  <a:srgbClr val="000000"/>
                </a:solidFill>
                <a:effectLst/>
                <a:latin typeface="Arial"/>
                <a:ea typeface="Arial"/>
                <a:cs typeface="Arial"/>
                <a:sym typeface="Arial"/>
              </a:rPr>
              <a:t> POWER potom </a:t>
            </a:r>
            <a:r>
              <a:rPr lang="en-US" sz="1100" b="0" i="0" u="none" strike="noStrike" cap="none" dirty="0" err="1">
                <a:solidFill>
                  <a:srgbClr val="000000"/>
                </a:solidFill>
                <a:effectLst/>
                <a:latin typeface="Arial"/>
                <a:ea typeface="Arial"/>
                <a:cs typeface="Arial"/>
                <a:sym typeface="Arial"/>
                <a:hlinkClick r:id="rId11" tooltip="AltiVec (stránka neexistuje)"/>
              </a:rPr>
              <a:t>AltiVec</a:t>
            </a:r>
            <a:r>
              <a:rPr lang="en-US" sz="1100" b="0" i="0" u="none" strike="noStrike" cap="none" dirty="0">
                <a:solidFill>
                  <a:srgbClr val="000000"/>
                </a:solidFill>
                <a:effectLst/>
                <a:latin typeface="Arial"/>
                <a:ea typeface="Arial"/>
                <a:cs typeface="Arial"/>
                <a:sym typeface="Arial"/>
              </a:rPr>
              <a:t>.</a:t>
            </a:r>
          </a:p>
          <a:p>
            <a:endParaRPr lang="en-US" dirty="0"/>
          </a:p>
        </p:txBody>
      </p:sp>
    </p:spTree>
    <p:extLst>
      <p:ext uri="{BB962C8B-B14F-4D97-AF65-F5344CB8AC3E}">
        <p14:creationId xmlns:p14="http://schemas.microsoft.com/office/powerpoint/2010/main" val="771022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520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876425"/>
            <a:ext cx="6680400" cy="1546500"/>
          </a:xfrm>
          <a:prstGeom prst="rect">
            <a:avLst/>
          </a:prstGeom>
        </p:spPr>
        <p:txBody>
          <a:bodyPr spcFirstLastPara="1" wrap="square" lIns="91425" tIns="91425" rIns="91425" bIns="91425" anchor="t"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cxnSp>
        <p:nvCxnSpPr>
          <p:cNvPr id="11" name="Google Shape;11;p2"/>
          <p:cNvCxnSpPr>
            <a:stCxn id="12" idx="4"/>
          </p:cNvCxnSpPr>
          <p:nvPr/>
        </p:nvCxnSpPr>
        <p:spPr>
          <a:xfrm>
            <a:off x="903750" y="3563700"/>
            <a:ext cx="0" cy="32943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preserve="1" userDrawn="1">
  <p:cSld name="End slide">
    <p:spTree>
      <p:nvGrpSpPr>
        <p:cNvPr id="1" name="Shape 9"/>
        <p:cNvGrpSpPr/>
        <p:nvPr/>
      </p:nvGrpSpPr>
      <p:grpSpPr>
        <a:xfrm>
          <a:off x="0" y="0"/>
          <a:ext cx="0" cy="0"/>
          <a:chOff x="0" y="0"/>
          <a:chExt cx="0" cy="0"/>
        </a:xfrm>
      </p:grpSpPr>
      <p:cxnSp>
        <p:nvCxnSpPr>
          <p:cNvPr id="11" name="Google Shape;11;p2"/>
          <p:cNvCxnSpPr>
            <a:cxnSpLocks/>
          </p:cNvCxnSpPr>
          <p:nvPr/>
        </p:nvCxnSpPr>
        <p:spPr>
          <a:xfrm>
            <a:off x="903750" y="0"/>
            <a:ext cx="0" cy="32943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p3">
            <a:extLst>
              <a:ext uri="{FF2B5EF4-FFF2-40B4-BE49-F238E27FC236}">
                <a16:creationId xmlns:a16="http://schemas.microsoft.com/office/drawing/2014/main" id="{CA35EF37-4358-4055-BD31-01EB161B7DFC}"/>
              </a:ext>
            </a:extLst>
          </p:cNvPr>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 name="Google Shape;15;p3">
            <a:extLst>
              <a:ext uri="{FF2B5EF4-FFF2-40B4-BE49-F238E27FC236}">
                <a16:creationId xmlns:a16="http://schemas.microsoft.com/office/drawing/2014/main" id="{0D4D8CE4-61CB-4181-A9DB-4247B5701639}"/>
              </a:ext>
            </a:extLst>
          </p:cNvPr>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Tree>
    <p:extLst>
      <p:ext uri="{BB962C8B-B14F-4D97-AF65-F5344CB8AC3E}">
        <p14:creationId xmlns:p14="http://schemas.microsoft.com/office/powerpoint/2010/main" val="88276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cxnSp>
        <p:nvCxnSpPr>
          <p:cNvPr id="16" name="Google Shape;16;p3"/>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17" name="Google Shape;17;p3"/>
          <p:cNvSpPr/>
          <p:nvPr/>
        </p:nvSpPr>
        <p:spPr>
          <a:xfrm>
            <a:off x="493600" y="3018850"/>
            <a:ext cx="820200" cy="82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sp>
        <p:nvSpPr>
          <p:cNvPr id="20" name="Google Shape;20;p4"/>
          <p:cNvSpPr txBox="1">
            <a:spLocks noGrp="1"/>
          </p:cNvSpPr>
          <p:nvPr>
            <p:ph type="body" idx="1"/>
          </p:nvPr>
        </p:nvSpPr>
        <p:spPr>
          <a:xfrm>
            <a:off x="1633225" y="2882400"/>
            <a:ext cx="6700500" cy="1093200"/>
          </a:xfrm>
          <a:prstGeom prst="rect">
            <a:avLst/>
          </a:prstGeom>
        </p:spPr>
        <p:txBody>
          <a:bodyPr spcFirstLastPara="1" wrap="square" lIns="91425" tIns="91425" rIns="91425" bIns="91425" anchor="ctr" anchorCtr="0"/>
          <a:lstStyle>
            <a:lvl1pPr marL="457200" lvl="0" indent="-406400" rtl="0">
              <a:spcBef>
                <a:spcPts val="600"/>
              </a:spcBef>
              <a:spcAft>
                <a:spcPts val="0"/>
              </a:spcAft>
              <a:buClr>
                <a:srgbClr val="39C0BA"/>
              </a:buClr>
              <a:buSzPts val="2800"/>
              <a:buChar char="◦"/>
              <a:defRPr sz="2800" i="1">
                <a:solidFill>
                  <a:srgbClr val="39C0BA"/>
                </a:solidFill>
              </a:defRPr>
            </a:lvl1pPr>
            <a:lvl2pPr marL="914400" lvl="1" indent="-406400" rtl="0">
              <a:spcBef>
                <a:spcPts val="0"/>
              </a:spcBef>
              <a:spcAft>
                <a:spcPts val="0"/>
              </a:spcAft>
              <a:buClr>
                <a:srgbClr val="39C0BA"/>
              </a:buClr>
              <a:buSzPts val="2800"/>
              <a:buChar char="▫"/>
              <a:defRPr sz="2800" i="1">
                <a:solidFill>
                  <a:srgbClr val="39C0BA"/>
                </a:solidFill>
              </a:defRPr>
            </a:lvl2pPr>
            <a:lvl3pPr marL="1371600" lvl="2" indent="-406400" rtl="0">
              <a:spcBef>
                <a:spcPts val="0"/>
              </a:spcBef>
              <a:spcAft>
                <a:spcPts val="0"/>
              </a:spcAft>
              <a:buClr>
                <a:srgbClr val="39C0BA"/>
              </a:buClr>
              <a:buSzPts val="2800"/>
              <a:buChar char="■"/>
              <a:defRPr sz="2800" i="1">
                <a:solidFill>
                  <a:srgbClr val="39C0BA"/>
                </a:solidFill>
              </a:defRPr>
            </a:lvl3pPr>
            <a:lvl4pPr marL="1828800" lvl="3" indent="-406400" rtl="0">
              <a:spcBef>
                <a:spcPts val="0"/>
              </a:spcBef>
              <a:spcAft>
                <a:spcPts val="0"/>
              </a:spcAft>
              <a:buClr>
                <a:srgbClr val="39C0BA"/>
              </a:buClr>
              <a:buSzPts val="2800"/>
              <a:buChar char="●"/>
              <a:defRPr sz="2800" i="1">
                <a:solidFill>
                  <a:srgbClr val="39C0BA"/>
                </a:solidFill>
              </a:defRPr>
            </a:lvl4pPr>
            <a:lvl5pPr marL="2286000" lvl="4" indent="-406400" rtl="0">
              <a:spcBef>
                <a:spcPts val="0"/>
              </a:spcBef>
              <a:spcAft>
                <a:spcPts val="0"/>
              </a:spcAft>
              <a:buClr>
                <a:srgbClr val="39C0BA"/>
              </a:buClr>
              <a:buSzPts val="2800"/>
              <a:buChar char="○"/>
              <a:defRPr sz="2800" i="1">
                <a:solidFill>
                  <a:srgbClr val="39C0BA"/>
                </a:solidFill>
              </a:defRPr>
            </a:lvl5pPr>
            <a:lvl6pPr marL="2743200" lvl="5" indent="-406400" rtl="0">
              <a:spcBef>
                <a:spcPts val="0"/>
              </a:spcBef>
              <a:spcAft>
                <a:spcPts val="0"/>
              </a:spcAft>
              <a:buClr>
                <a:srgbClr val="39C0BA"/>
              </a:buClr>
              <a:buSzPts val="2800"/>
              <a:buChar char="■"/>
              <a:defRPr sz="2800" i="1">
                <a:solidFill>
                  <a:srgbClr val="39C0BA"/>
                </a:solidFill>
              </a:defRPr>
            </a:lvl6pPr>
            <a:lvl7pPr marL="3200400" lvl="6" indent="-406400" rtl="0">
              <a:spcBef>
                <a:spcPts val="0"/>
              </a:spcBef>
              <a:spcAft>
                <a:spcPts val="0"/>
              </a:spcAft>
              <a:buClr>
                <a:srgbClr val="39C0BA"/>
              </a:buClr>
              <a:buSzPts val="2800"/>
              <a:buChar char="●"/>
              <a:defRPr sz="2800" i="1">
                <a:solidFill>
                  <a:srgbClr val="39C0BA"/>
                </a:solidFill>
              </a:defRPr>
            </a:lvl7pPr>
            <a:lvl8pPr marL="3657600" lvl="7" indent="-406400" rtl="0">
              <a:spcBef>
                <a:spcPts val="0"/>
              </a:spcBef>
              <a:spcAft>
                <a:spcPts val="0"/>
              </a:spcAft>
              <a:buClr>
                <a:srgbClr val="39C0BA"/>
              </a:buClr>
              <a:buSzPts val="2800"/>
              <a:buChar char="○"/>
              <a:defRPr sz="2800" i="1">
                <a:solidFill>
                  <a:srgbClr val="39C0BA"/>
                </a:solidFill>
              </a:defRPr>
            </a:lvl8pPr>
            <a:lvl9pPr marL="4114800" lvl="8" indent="-406400">
              <a:spcBef>
                <a:spcPts val="0"/>
              </a:spcBef>
              <a:spcAft>
                <a:spcPts val="0"/>
              </a:spcAft>
              <a:buClr>
                <a:srgbClr val="39C0BA"/>
              </a:buClr>
              <a:buSzPts val="2800"/>
              <a:buChar char="■"/>
              <a:defRPr sz="2800" i="1">
                <a:solidFill>
                  <a:srgbClr val="39C0BA"/>
                </a:solidFill>
              </a:defRPr>
            </a:lvl9pPr>
          </a:lstStyle>
          <a:p>
            <a:endParaRPr/>
          </a:p>
        </p:txBody>
      </p:sp>
      <p:cxnSp>
        <p:nvCxnSpPr>
          <p:cNvPr id="21" name="Google Shape;21;p4"/>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22" name="Google Shape;22;p4"/>
          <p:cNvSpPr/>
          <p:nvPr/>
        </p:nvSpPr>
        <p:spPr>
          <a:xfrm>
            <a:off x="493600" y="3018850"/>
            <a:ext cx="820200" cy="82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p:nvPr/>
        </p:nvSpPr>
        <p:spPr>
          <a:xfrm>
            <a:off x="208000" y="3096172"/>
            <a:ext cx="1306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39C0BA"/>
                </a:solidFill>
                <a:latin typeface="Quicksand"/>
                <a:ea typeface="Quicksand"/>
                <a:cs typeface="Quicksand"/>
                <a:sym typeface="Quicksand"/>
              </a:rPr>
              <a:t>“</a:t>
            </a:r>
            <a:endParaRPr sz="4800" b="1">
              <a:solidFill>
                <a:srgbClr val="39C0BA"/>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cxnSp>
        <p:nvCxnSpPr>
          <p:cNvPr id="26" name="Google Shape;26;p5"/>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27" name="Google Shape;27;p5"/>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769050" y="1861900"/>
            <a:ext cx="2694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30" name="Google Shape;30;p5"/>
          <p:cNvSpPr txBox="1">
            <a:spLocks noGrp="1"/>
          </p:cNvSpPr>
          <p:nvPr>
            <p:ph type="body" idx="1"/>
          </p:nvPr>
        </p:nvSpPr>
        <p:spPr>
          <a:xfrm>
            <a:off x="1165498" y="1600200"/>
            <a:ext cx="6858000" cy="49677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31" name="Google Shape;31;p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cxnSp>
        <p:nvCxnSpPr>
          <p:cNvPr id="51" name="Google Shape;51;p8"/>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52" name="Google Shape;52;p8"/>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cxnSp>
        <p:nvCxnSpPr>
          <p:cNvPr id="60" name="Google Shape;60;p10"/>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61" name="Google Shape;61;p10"/>
          <p:cNvSpPr/>
          <p:nvPr/>
        </p:nvSpPr>
        <p:spPr>
          <a:xfrm>
            <a:off x="808650" y="3333900"/>
            <a:ext cx="190200" cy="19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0"/>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2E30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665975"/>
            <a:ext cx="6858000" cy="459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600200"/>
            <a:ext cx="6858000" cy="4967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6437775"/>
            <a:ext cx="548700" cy="420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49" r:id="rId3"/>
    <p:sldLayoutId id="2147483650" r:id="rId4"/>
    <p:sldLayoutId id="2147483651"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SIMD"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876425"/>
            <a:ext cx="6680400" cy="1546500"/>
          </a:xfrm>
          <a:prstGeom prst="rect">
            <a:avLst/>
          </a:prstGeom>
        </p:spPr>
        <p:txBody>
          <a:bodyPr spcFirstLastPara="1" wrap="square" lIns="91425" tIns="91425" rIns="91425" bIns="91425" anchor="t" anchorCtr="0">
            <a:noAutofit/>
          </a:bodyPr>
          <a:lstStyle/>
          <a:p>
            <a:pPr lvl="0"/>
            <a:r>
              <a:rPr lang="nl-NL" dirty="0"/>
              <a:t>Co nás čeká v .NET Core 3.0</a:t>
            </a:r>
            <a:endParaRPr dirty="0"/>
          </a:p>
        </p:txBody>
      </p:sp>
      <p:sp>
        <p:nvSpPr>
          <p:cNvPr id="3" name="Google Shape;117;p18">
            <a:extLst>
              <a:ext uri="{FF2B5EF4-FFF2-40B4-BE49-F238E27FC236}">
                <a16:creationId xmlns:a16="http://schemas.microsoft.com/office/drawing/2014/main" id="{8724CA8E-9B89-4E6F-9DE3-B6A22CFAA4BC}"/>
              </a:ext>
            </a:extLst>
          </p:cNvPr>
          <p:cNvSpPr txBox="1">
            <a:spLocks/>
          </p:cNvSpPr>
          <p:nvPr/>
        </p:nvSpPr>
        <p:spPr>
          <a:xfrm>
            <a:off x="1319175" y="4810750"/>
            <a:ext cx="6028200" cy="104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3F3F3"/>
              </a:buClr>
              <a:buSzPts val="3000"/>
              <a:buFont typeface="Quicksand"/>
              <a:buChar char="◦"/>
              <a:defRPr sz="3000" b="0" i="0" u="none" strike="noStrike" cap="none">
                <a:solidFill>
                  <a:srgbClr val="F3F3F3"/>
                </a:solidFill>
                <a:latin typeface="Quicksand"/>
                <a:ea typeface="Quicksand"/>
                <a:cs typeface="Quicksand"/>
                <a:sym typeface="Quicksand"/>
              </a:defRPr>
            </a:lvl1pPr>
            <a:lvl2pPr marL="914400" marR="0" lvl="1"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2pPr>
            <a:lvl3pPr marL="1371600" marR="0" lvl="2"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3pPr>
            <a:lvl4pPr marL="1828800" marR="0" lvl="3"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4pPr>
            <a:lvl5pPr marL="2286000" marR="0" lvl="4"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5pPr>
            <a:lvl6pPr marL="2743200" marR="0" lvl="5"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6pPr>
            <a:lvl7pPr marL="3200400" marR="0" lvl="6"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7pPr>
            <a:lvl8pPr marL="3657600" marR="0" lvl="7"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8pPr>
            <a:lvl9pPr marL="4114800" marR="0" lvl="8"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9pPr>
          </a:lstStyle>
          <a:p>
            <a:pPr marL="0" indent="0" algn="r">
              <a:buFont typeface="Quicksand"/>
              <a:buNone/>
            </a:pPr>
            <a:r>
              <a:rPr lang="en-US" sz="2400" dirty="0"/>
              <a:t>Jan Skála – </a:t>
            </a:r>
            <a:r>
              <a:rPr lang="en-US" sz="2400"/>
              <a:t>Dotnet talks 17.1.2019</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E31BC1C-FEBA-41A3-B2FC-9A9BEC9E89C0}"/>
              </a:ext>
            </a:extLst>
          </p:cNvPr>
          <p:cNvSpPr>
            <a:spLocks noGrp="1"/>
          </p:cNvSpPr>
          <p:nvPr>
            <p:ph type="title"/>
          </p:nvPr>
        </p:nvSpPr>
        <p:spPr/>
        <p:txBody>
          <a:bodyPr/>
          <a:lstStyle/>
          <a:p>
            <a:r>
              <a:rPr lang="cs-CZ" dirty="0"/>
              <a:t>.Net Standard 2.1 – </a:t>
            </a:r>
            <a:r>
              <a:rPr lang="en-US" dirty="0"/>
              <a:t>SIMD</a:t>
            </a:r>
            <a:endParaRPr lang="cs-CZ" dirty="0"/>
          </a:p>
        </p:txBody>
      </p:sp>
      <p:sp>
        <p:nvSpPr>
          <p:cNvPr id="3" name="Zástupný symbol pro text 2">
            <a:extLst>
              <a:ext uri="{FF2B5EF4-FFF2-40B4-BE49-F238E27FC236}">
                <a16:creationId xmlns:a16="http://schemas.microsoft.com/office/drawing/2014/main" id="{6663E9F8-73E8-4A08-87BD-C843D9235BB6}"/>
              </a:ext>
            </a:extLst>
          </p:cNvPr>
          <p:cNvSpPr>
            <a:spLocks noGrp="1"/>
          </p:cNvSpPr>
          <p:nvPr>
            <p:ph type="body" idx="1"/>
          </p:nvPr>
        </p:nvSpPr>
        <p:spPr/>
        <p:txBody>
          <a:bodyPr/>
          <a:lstStyle/>
          <a:p>
            <a:r>
              <a:rPr lang="en-US" dirty="0"/>
              <a:t>Single Instruction Multiple Data</a:t>
            </a:r>
          </a:p>
          <a:p>
            <a:r>
              <a:rPr lang="en-US" dirty="0" err="1"/>
              <a:t>Vektorové</a:t>
            </a:r>
            <a:r>
              <a:rPr lang="en-US" dirty="0"/>
              <a:t> </a:t>
            </a:r>
            <a:r>
              <a:rPr lang="en-US" dirty="0" err="1"/>
              <a:t>instrukce</a:t>
            </a:r>
            <a:endParaRPr lang="en-US" dirty="0"/>
          </a:p>
          <a:p>
            <a:r>
              <a:rPr lang="en-US" dirty="0"/>
              <a:t>Low level </a:t>
            </a:r>
            <a:r>
              <a:rPr lang="en-US" dirty="0" err="1"/>
              <a:t>optimalizace</a:t>
            </a:r>
            <a:endParaRPr lang="en-US" dirty="0"/>
          </a:p>
          <a:p>
            <a:r>
              <a:rPr lang="en-US" dirty="0" err="1"/>
              <a:t>Součást</a:t>
            </a:r>
            <a:r>
              <a:rPr lang="en-US" dirty="0"/>
              <a:t> runtime</a:t>
            </a:r>
          </a:p>
          <a:p>
            <a:endParaRPr lang="en-US" dirty="0"/>
          </a:p>
          <a:p>
            <a:endParaRPr lang="en-US" dirty="0"/>
          </a:p>
        </p:txBody>
      </p:sp>
      <p:sp>
        <p:nvSpPr>
          <p:cNvPr id="4" name="Zástupný symbol pro číslo snímku 3">
            <a:extLst>
              <a:ext uri="{FF2B5EF4-FFF2-40B4-BE49-F238E27FC236}">
                <a16:creationId xmlns:a16="http://schemas.microsoft.com/office/drawing/2014/main" id="{229BFD32-6E5B-4F04-AB6A-B2184E0E88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Obrázek 5">
            <a:extLst>
              <a:ext uri="{FF2B5EF4-FFF2-40B4-BE49-F238E27FC236}">
                <a16:creationId xmlns:a16="http://schemas.microsoft.com/office/drawing/2014/main" id="{B4146FB1-7F72-467B-BEC5-3DB24CF3B93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877017" y="3429000"/>
            <a:ext cx="2805344" cy="28818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ovéPole 6">
            <a:extLst>
              <a:ext uri="{FF2B5EF4-FFF2-40B4-BE49-F238E27FC236}">
                <a16:creationId xmlns:a16="http://schemas.microsoft.com/office/drawing/2014/main" id="{9020381E-3CD7-47A0-83F1-01BE8D0E3E71}"/>
              </a:ext>
            </a:extLst>
          </p:cNvPr>
          <p:cNvSpPr txBox="1"/>
          <p:nvPr/>
        </p:nvSpPr>
        <p:spPr>
          <a:xfrm>
            <a:off x="5877017" y="6397718"/>
            <a:ext cx="2805344" cy="369332"/>
          </a:xfrm>
          <a:prstGeom prst="rect">
            <a:avLst/>
          </a:prstGeom>
          <a:noFill/>
        </p:spPr>
        <p:txBody>
          <a:bodyPr wrap="square" rtlCol="0">
            <a:spAutoFit/>
          </a:bodyPr>
          <a:lstStyle/>
          <a:p>
            <a:r>
              <a:rPr lang="en-US" sz="900" dirty="0">
                <a:solidFill>
                  <a:schemeClr val="bg1"/>
                </a:solidFill>
                <a:hlinkClick r:id="rId4" tooltip="https://en.wikipedia.org/wiki/SIMD">
                  <a:extLst>
                    <a:ext uri="{A12FA001-AC4F-418D-AE19-62706E023703}">
                      <ahyp:hlinkClr xmlns:ahyp="http://schemas.microsoft.com/office/drawing/2018/hyperlinkcolor" val="tx"/>
                    </a:ext>
                  </a:extLst>
                </a:hlinkClick>
              </a:rPr>
              <a:t>Tato fotka</a:t>
            </a:r>
            <a:r>
              <a:rPr lang="en-US" sz="900" dirty="0">
                <a:solidFill>
                  <a:schemeClr val="bg1"/>
                </a:solidFill>
              </a:rPr>
              <a:t> od </a:t>
            </a:r>
            <a:r>
              <a:rPr lang="en-US" sz="900" dirty="0" err="1">
                <a:solidFill>
                  <a:schemeClr val="bg1"/>
                </a:solidFill>
              </a:rPr>
              <a:t>autora</a:t>
            </a:r>
            <a:r>
              <a:rPr lang="en-US" sz="900" dirty="0">
                <a:solidFill>
                  <a:schemeClr val="bg1"/>
                </a:solidFill>
              </a:rPr>
              <a:t> </a:t>
            </a:r>
            <a:r>
              <a:rPr lang="en-US" sz="900" dirty="0" err="1">
                <a:solidFill>
                  <a:schemeClr val="bg1"/>
                </a:solidFill>
              </a:rPr>
              <a:t>Neznámý</a:t>
            </a:r>
            <a:r>
              <a:rPr lang="en-US" sz="900" dirty="0">
                <a:solidFill>
                  <a:schemeClr val="bg1"/>
                </a:solidFill>
              </a:rPr>
              <a:t> </a:t>
            </a:r>
            <a:r>
              <a:rPr lang="en-US" sz="900" dirty="0" err="1">
                <a:solidFill>
                  <a:schemeClr val="bg1"/>
                </a:solidFill>
              </a:rPr>
              <a:t>autor</a:t>
            </a:r>
            <a:r>
              <a:rPr lang="en-US" sz="900" dirty="0">
                <a:solidFill>
                  <a:schemeClr val="bg1"/>
                </a:solidFill>
              </a:rPr>
              <a:t> s </a:t>
            </a:r>
            <a:r>
              <a:rPr lang="en-US" sz="900" dirty="0" err="1">
                <a:solidFill>
                  <a:schemeClr val="bg1"/>
                </a:solidFill>
              </a:rPr>
              <a:t>licencí</a:t>
            </a:r>
            <a:r>
              <a:rPr lang="en-US" sz="900" dirty="0">
                <a:solidFill>
                  <a:schemeClr val="bg1"/>
                </a:solidFill>
              </a:rPr>
              <a:t> </a:t>
            </a:r>
            <a:r>
              <a:rPr lang="en-US" sz="900" dirty="0">
                <a:solidFill>
                  <a:schemeClr val="bg1"/>
                </a:solidFill>
                <a:hlinkClick r:id="rId5"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solidFill>
            </a:endParaRPr>
          </a:p>
        </p:txBody>
      </p:sp>
    </p:spTree>
    <p:extLst>
      <p:ext uri="{BB962C8B-B14F-4D97-AF65-F5344CB8AC3E}">
        <p14:creationId xmlns:p14="http://schemas.microsoft.com/office/powerpoint/2010/main" val="11221793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4"/>
          <p:cNvSpPr/>
          <p:nvPr/>
        </p:nvSpPr>
        <p:spPr>
          <a:xfrm>
            <a:off x="3889450" y="1642350"/>
            <a:ext cx="4717800" cy="30075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cs-CZ" sz="1000" dirty="0">
                <a:solidFill>
                  <a:srgbClr val="39C0BA"/>
                </a:solidFill>
                <a:latin typeface="Quicksand"/>
                <a:ea typeface="Quicksand"/>
                <a:cs typeface="Quicksand"/>
                <a:sym typeface="Quicksand"/>
              </a:rPr>
              <a:t>DEMO</a:t>
            </a:r>
            <a:endParaRPr sz="1000" dirty="0">
              <a:solidFill>
                <a:srgbClr val="39C0BA"/>
              </a:solidFill>
              <a:latin typeface="Quicksand"/>
              <a:ea typeface="Quicksand"/>
              <a:cs typeface="Quicksand"/>
              <a:sym typeface="Quicksand"/>
            </a:endParaRPr>
          </a:p>
        </p:txBody>
      </p:sp>
      <p:sp>
        <p:nvSpPr>
          <p:cNvPr id="312" name="Google Shape;312;p34"/>
          <p:cNvSpPr txBox="1">
            <a:spLocks noGrp="1"/>
          </p:cNvSpPr>
          <p:nvPr>
            <p:ph type="body" idx="4294967295"/>
          </p:nvPr>
        </p:nvSpPr>
        <p:spPr>
          <a:xfrm>
            <a:off x="1319400" y="3139850"/>
            <a:ext cx="1895700" cy="2196300"/>
          </a:xfrm>
          <a:prstGeom prst="rect">
            <a:avLst/>
          </a:prstGeom>
        </p:spPr>
        <p:txBody>
          <a:bodyPr spcFirstLastPara="1" wrap="square" lIns="91425" tIns="91425" rIns="91425" bIns="91425" anchor="t" anchorCtr="0">
            <a:noAutofit/>
          </a:bodyPr>
          <a:lstStyle/>
          <a:p>
            <a:pPr marL="0" lvl="0" indent="0">
              <a:buNone/>
            </a:pPr>
            <a:r>
              <a:rPr lang="cs-CZ" sz="1800" dirty="0"/>
              <a:t>Net Standard 2.1</a:t>
            </a:r>
            <a:endParaRPr sz="1800" dirty="0"/>
          </a:p>
        </p:txBody>
      </p:sp>
      <p:sp>
        <p:nvSpPr>
          <p:cNvPr id="313" name="Google Shape;313;p34"/>
          <p:cNvSpPr/>
          <p:nvPr/>
        </p:nvSpPr>
        <p:spPr>
          <a:xfrm>
            <a:off x="3678188" y="1429813"/>
            <a:ext cx="5140316" cy="400179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00845214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ASP </a:t>
            </a:r>
            <a:r>
              <a:rPr lang="en-US" dirty="0" err="1"/>
              <a:t>.Net</a:t>
            </a:r>
            <a:r>
              <a:rPr lang="en-US" dirty="0"/>
              <a:t> Core 3.0</a:t>
            </a:r>
            <a:endParaRPr dirty="0"/>
          </a:p>
        </p:txBody>
      </p:sp>
      <p:sp>
        <p:nvSpPr>
          <p:cNvPr id="95" name="Google Shape;95;p15"/>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noAutofit/>
          </a:bodyPr>
          <a:lstStyle/>
          <a:p>
            <a:pPr marL="0" lvl="0" indent="0"/>
            <a:r>
              <a:rPr lang="en-US" dirty="0"/>
              <a:t>Blaze it!</a:t>
            </a:r>
            <a:endParaRPr dirty="0"/>
          </a:p>
        </p:txBody>
      </p:sp>
      <p:sp>
        <p:nvSpPr>
          <p:cNvPr id="96" name="Google Shape;96;p15"/>
          <p:cNvSpPr txBox="1"/>
          <p:nvPr/>
        </p:nvSpPr>
        <p:spPr>
          <a:xfrm>
            <a:off x="502600" y="3039900"/>
            <a:ext cx="802500" cy="78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64024704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ASP </a:t>
            </a:r>
            <a:r>
              <a:rPr lang="en-US" dirty="0" err="1"/>
              <a:t>.Net</a:t>
            </a:r>
            <a:r>
              <a:rPr lang="en-US" dirty="0"/>
              <a:t> Core 3.0</a:t>
            </a:r>
          </a:p>
        </p:txBody>
      </p:sp>
      <p:graphicFrame>
        <p:nvGraphicFramePr>
          <p:cNvPr id="5" name="Diagram 4">
            <a:extLst>
              <a:ext uri="{FF2B5EF4-FFF2-40B4-BE49-F238E27FC236}">
                <a16:creationId xmlns:a16="http://schemas.microsoft.com/office/drawing/2014/main" id="{D2FBAF12-98AB-49B6-B3A4-6E5B8747300D}"/>
              </a:ext>
            </a:extLst>
          </p:cNvPr>
          <p:cNvGraphicFramePr/>
          <p:nvPr>
            <p:extLst>
              <p:ext uri="{D42A27DB-BD31-4B8C-83A1-F6EECF244321}">
                <p14:modId xmlns:p14="http://schemas.microsoft.com/office/powerpoint/2010/main" val="4126737614"/>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92379480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ASP </a:t>
            </a:r>
            <a:r>
              <a:rPr lang="en-US" dirty="0" err="1"/>
              <a:t>.Net</a:t>
            </a:r>
            <a:r>
              <a:rPr lang="en-US" dirty="0"/>
              <a:t> Core 3.0 - </a:t>
            </a:r>
            <a:r>
              <a:rPr lang="en-US" dirty="0" err="1"/>
              <a:t>Blazor</a:t>
            </a:r>
            <a:endParaRPr lang="en-US" dirty="0"/>
          </a:p>
        </p:txBody>
      </p:sp>
      <p:graphicFrame>
        <p:nvGraphicFramePr>
          <p:cNvPr id="6" name="Diagram 5">
            <a:extLst>
              <a:ext uri="{FF2B5EF4-FFF2-40B4-BE49-F238E27FC236}">
                <a16:creationId xmlns:a16="http://schemas.microsoft.com/office/drawing/2014/main" id="{4F28D989-C02F-4101-A5A0-95503845C9DD}"/>
              </a:ext>
            </a:extLst>
          </p:cNvPr>
          <p:cNvGraphicFramePr/>
          <p:nvPr>
            <p:extLst>
              <p:ext uri="{D42A27DB-BD31-4B8C-83A1-F6EECF244321}">
                <p14:modId xmlns:p14="http://schemas.microsoft.com/office/powerpoint/2010/main" val="108155630"/>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86782622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ASP </a:t>
            </a:r>
            <a:r>
              <a:rPr lang="en-US" dirty="0" err="1"/>
              <a:t>.Net</a:t>
            </a:r>
            <a:r>
              <a:rPr lang="en-US" dirty="0"/>
              <a:t> Core 3.0 Server-Side </a:t>
            </a:r>
            <a:r>
              <a:rPr lang="en-US" dirty="0" err="1"/>
              <a:t>Blazor</a:t>
            </a:r>
            <a:endParaRPr lang="en-US" dirty="0"/>
          </a:p>
        </p:txBody>
      </p:sp>
      <p:graphicFrame>
        <p:nvGraphicFramePr>
          <p:cNvPr id="6" name="Diagram 5">
            <a:extLst>
              <a:ext uri="{FF2B5EF4-FFF2-40B4-BE49-F238E27FC236}">
                <a16:creationId xmlns:a16="http://schemas.microsoft.com/office/drawing/2014/main" id="{2FFA85F1-3682-4101-AE10-315C2742772A}"/>
              </a:ext>
            </a:extLst>
          </p:cNvPr>
          <p:cNvGraphicFramePr/>
          <p:nvPr>
            <p:extLst>
              <p:ext uri="{D42A27DB-BD31-4B8C-83A1-F6EECF244321}">
                <p14:modId xmlns:p14="http://schemas.microsoft.com/office/powerpoint/2010/main" val="949130443"/>
              </p:ext>
            </p:extLst>
          </p:nvPr>
        </p:nvGraphicFramePr>
        <p:xfrm>
          <a:off x="1165475" y="1224325"/>
          <a:ext cx="6858000" cy="496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414185013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ASP </a:t>
            </a:r>
            <a:r>
              <a:rPr lang="en-US" dirty="0" err="1"/>
              <a:t>.Net</a:t>
            </a:r>
            <a:r>
              <a:rPr lang="en-US" dirty="0"/>
              <a:t> Core 3.0 Server-Side </a:t>
            </a:r>
            <a:r>
              <a:rPr lang="en-US" dirty="0" err="1"/>
              <a:t>Blazor</a:t>
            </a:r>
            <a:endParaRPr lang="en-US" dirty="0"/>
          </a:p>
        </p:txBody>
      </p:sp>
      <p:graphicFrame>
        <p:nvGraphicFramePr>
          <p:cNvPr id="5" name="Diagram 4">
            <a:extLst>
              <a:ext uri="{FF2B5EF4-FFF2-40B4-BE49-F238E27FC236}">
                <a16:creationId xmlns:a16="http://schemas.microsoft.com/office/drawing/2014/main" id="{D8ACA561-D336-4F02-893C-3A8F10747779}"/>
              </a:ext>
            </a:extLst>
          </p:cNvPr>
          <p:cNvGraphicFramePr/>
          <p:nvPr>
            <p:extLst>
              <p:ext uri="{D42A27DB-BD31-4B8C-83A1-F6EECF244321}">
                <p14:modId xmlns:p14="http://schemas.microsoft.com/office/powerpoint/2010/main" val="3024648292"/>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67696385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ASP </a:t>
            </a:r>
            <a:r>
              <a:rPr lang="en-US" dirty="0" err="1"/>
              <a:t>.Net</a:t>
            </a:r>
            <a:r>
              <a:rPr lang="en-US" dirty="0"/>
              <a:t> Core 3.0 Server-Side </a:t>
            </a:r>
            <a:r>
              <a:rPr lang="en-US" dirty="0" err="1"/>
              <a:t>Blazor</a:t>
            </a:r>
            <a:endParaRPr lang="en-US" dirty="0"/>
          </a:p>
        </p:txBody>
      </p:sp>
      <p:graphicFrame>
        <p:nvGraphicFramePr>
          <p:cNvPr id="6" name="Diagram 5">
            <a:extLst>
              <a:ext uri="{FF2B5EF4-FFF2-40B4-BE49-F238E27FC236}">
                <a16:creationId xmlns:a16="http://schemas.microsoft.com/office/drawing/2014/main" id="{40A435EB-142B-4D78-9690-EEEFD3691F8F}"/>
              </a:ext>
            </a:extLst>
          </p:cNvPr>
          <p:cNvGraphicFramePr/>
          <p:nvPr>
            <p:extLst>
              <p:ext uri="{D42A27DB-BD31-4B8C-83A1-F6EECF244321}">
                <p14:modId xmlns:p14="http://schemas.microsoft.com/office/powerpoint/2010/main" val="2407101402"/>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93679370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ASP </a:t>
            </a:r>
            <a:r>
              <a:rPr lang="en-US" dirty="0" err="1"/>
              <a:t>.Net</a:t>
            </a:r>
            <a:r>
              <a:rPr lang="en-US" dirty="0"/>
              <a:t> Core 3.0 </a:t>
            </a:r>
            <a:r>
              <a:rPr lang="cs-CZ" dirty="0"/>
              <a:t>- </a:t>
            </a:r>
            <a:r>
              <a:rPr lang="en-US" dirty="0"/>
              <a:t>Server-Side </a:t>
            </a:r>
            <a:r>
              <a:rPr lang="en-US" dirty="0" err="1"/>
              <a:t>Blazor</a:t>
            </a:r>
            <a:endParaRPr lang="en-US" dirty="0"/>
          </a:p>
        </p:txBody>
      </p:sp>
      <p:graphicFrame>
        <p:nvGraphicFramePr>
          <p:cNvPr id="7" name="Diagram 6">
            <a:extLst>
              <a:ext uri="{FF2B5EF4-FFF2-40B4-BE49-F238E27FC236}">
                <a16:creationId xmlns:a16="http://schemas.microsoft.com/office/drawing/2014/main" id="{29B5DEFF-BC26-42B4-9A77-66E2CA00CDCE}"/>
              </a:ext>
            </a:extLst>
          </p:cNvPr>
          <p:cNvGraphicFramePr/>
          <p:nvPr>
            <p:extLst>
              <p:ext uri="{D42A27DB-BD31-4B8C-83A1-F6EECF244321}">
                <p14:modId xmlns:p14="http://schemas.microsoft.com/office/powerpoint/2010/main" val="4201827567"/>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56815592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4"/>
          <p:cNvSpPr/>
          <p:nvPr/>
        </p:nvSpPr>
        <p:spPr>
          <a:xfrm>
            <a:off x="3889450" y="1642350"/>
            <a:ext cx="4717800" cy="30075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cs-CZ" sz="1000" dirty="0">
                <a:solidFill>
                  <a:srgbClr val="39C0BA"/>
                </a:solidFill>
                <a:latin typeface="Quicksand"/>
                <a:ea typeface="Quicksand"/>
                <a:cs typeface="Quicksand"/>
                <a:sym typeface="Quicksand"/>
              </a:rPr>
              <a:t>DEMO</a:t>
            </a:r>
            <a:endParaRPr sz="1000" dirty="0">
              <a:solidFill>
                <a:srgbClr val="39C0BA"/>
              </a:solidFill>
              <a:latin typeface="Quicksand"/>
              <a:ea typeface="Quicksand"/>
              <a:cs typeface="Quicksand"/>
              <a:sym typeface="Quicksand"/>
            </a:endParaRPr>
          </a:p>
        </p:txBody>
      </p:sp>
      <p:sp>
        <p:nvSpPr>
          <p:cNvPr id="312" name="Google Shape;312;p34"/>
          <p:cNvSpPr txBox="1">
            <a:spLocks noGrp="1"/>
          </p:cNvSpPr>
          <p:nvPr>
            <p:ph type="body" idx="4294967295"/>
          </p:nvPr>
        </p:nvSpPr>
        <p:spPr>
          <a:xfrm>
            <a:off x="1319400" y="3139850"/>
            <a:ext cx="1895700" cy="2196300"/>
          </a:xfrm>
          <a:prstGeom prst="rect">
            <a:avLst/>
          </a:prstGeom>
        </p:spPr>
        <p:txBody>
          <a:bodyPr spcFirstLastPara="1" wrap="square" lIns="91425" tIns="91425" rIns="91425" bIns="91425" anchor="t" anchorCtr="0">
            <a:noAutofit/>
          </a:bodyPr>
          <a:lstStyle/>
          <a:p>
            <a:pPr marL="0" lvl="0" indent="0">
              <a:buNone/>
            </a:pPr>
            <a:r>
              <a:rPr lang="en-US" sz="1800" dirty="0"/>
              <a:t>ASP </a:t>
            </a:r>
            <a:r>
              <a:rPr lang="en-US" sz="1800" dirty="0" err="1"/>
              <a:t>.Net</a:t>
            </a:r>
            <a:r>
              <a:rPr lang="en-US" sz="1800" dirty="0"/>
              <a:t> Core 3.0</a:t>
            </a:r>
            <a:endParaRPr sz="1800" dirty="0"/>
          </a:p>
        </p:txBody>
      </p:sp>
      <p:sp>
        <p:nvSpPr>
          <p:cNvPr id="313" name="Google Shape;313;p34"/>
          <p:cNvSpPr/>
          <p:nvPr/>
        </p:nvSpPr>
        <p:spPr>
          <a:xfrm>
            <a:off x="3678188" y="1429813"/>
            <a:ext cx="5140316" cy="400179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92253571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318125" y="2204575"/>
            <a:ext cx="2448900" cy="24489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2655750"/>
            <a:ext cx="6028200" cy="15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6000" dirty="0"/>
              <a:t>Kdo jsem</a:t>
            </a:r>
            <a:endParaRPr sz="6000" dirty="0"/>
          </a:p>
        </p:txBody>
      </p:sp>
      <p:sp>
        <p:nvSpPr>
          <p:cNvPr id="117" name="Google Shape;117;p18"/>
          <p:cNvSpPr txBox="1">
            <a:spLocks noGrp="1"/>
          </p:cNvSpPr>
          <p:nvPr>
            <p:ph type="subTitle" idx="4294967295"/>
          </p:nvPr>
        </p:nvSpPr>
        <p:spPr>
          <a:xfrm>
            <a:off x="2430050" y="3896350"/>
            <a:ext cx="60282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err="1"/>
              <a:t>Vývojář</a:t>
            </a:r>
            <a:r>
              <a:rPr lang="en-US" sz="2400" dirty="0"/>
              <a:t>, student ČVUT, MSP, </a:t>
            </a:r>
            <a:r>
              <a:rPr lang="en-US" sz="2400" dirty="0" err="1"/>
              <a:t>příležitostný</a:t>
            </a:r>
            <a:r>
              <a:rPr lang="en-US" sz="2400" dirty="0"/>
              <a:t> </a:t>
            </a:r>
            <a:r>
              <a:rPr lang="en-US" sz="2400" dirty="0" err="1"/>
              <a:t>autor</a:t>
            </a:r>
            <a:r>
              <a:rPr lang="en-US" sz="2400" dirty="0"/>
              <a:t> </a:t>
            </a:r>
            <a:r>
              <a:rPr lang="en-US" sz="2400" dirty="0" err="1"/>
              <a:t>článků</a:t>
            </a:r>
            <a:r>
              <a:rPr lang="en-US" sz="2400" dirty="0"/>
              <a:t> a </a:t>
            </a:r>
            <a:r>
              <a:rPr lang="en-US" sz="2400" dirty="0" err="1"/>
              <a:t>školitel</a:t>
            </a:r>
            <a:endParaRPr sz="2400" dirty="0"/>
          </a:p>
        </p:txBody>
      </p:sp>
      <p:sp>
        <p:nvSpPr>
          <p:cNvPr id="123" name="Google Shape;123;p18"/>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11" name="Picture 22">
            <a:extLst>
              <a:ext uri="{FF2B5EF4-FFF2-40B4-BE49-F238E27FC236}">
                <a16:creationId xmlns:a16="http://schemas.microsoft.com/office/drawing/2014/main" id="{B2C31A33-E437-4B61-A731-2AB170EC2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0050" y="4942750"/>
            <a:ext cx="3325396" cy="581452"/>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Entity Framework Core 3.0</a:t>
            </a:r>
            <a:endParaRPr dirty="0"/>
          </a:p>
        </p:txBody>
      </p:sp>
      <p:sp>
        <p:nvSpPr>
          <p:cNvPr id="95" name="Google Shape;95;p15"/>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noAutofit/>
          </a:bodyPr>
          <a:lstStyle/>
          <a:p>
            <a:pPr marL="0" lvl="0" indent="0"/>
            <a:r>
              <a:rPr lang="en-US" dirty="0"/>
              <a:t>LINQ, Cosmos, C#8, EF 6.3</a:t>
            </a:r>
            <a:endParaRPr dirty="0"/>
          </a:p>
        </p:txBody>
      </p:sp>
      <p:sp>
        <p:nvSpPr>
          <p:cNvPr id="96" name="Google Shape;96;p15"/>
          <p:cNvSpPr txBox="1"/>
          <p:nvPr/>
        </p:nvSpPr>
        <p:spPr>
          <a:xfrm>
            <a:off x="502600" y="3039900"/>
            <a:ext cx="802500" cy="78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35661706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Entity Framework Core 3.0 - LINQ</a:t>
            </a:r>
          </a:p>
        </p:txBody>
      </p:sp>
      <p:graphicFrame>
        <p:nvGraphicFramePr>
          <p:cNvPr id="5" name="Diagram 4">
            <a:extLst>
              <a:ext uri="{FF2B5EF4-FFF2-40B4-BE49-F238E27FC236}">
                <a16:creationId xmlns:a16="http://schemas.microsoft.com/office/drawing/2014/main" id="{9383EA83-4C6A-4280-9113-8D57967FA230}"/>
              </a:ext>
            </a:extLst>
          </p:cNvPr>
          <p:cNvGraphicFramePr/>
          <p:nvPr>
            <p:extLst>
              <p:ext uri="{D42A27DB-BD31-4B8C-83A1-F6EECF244321}">
                <p14:modId xmlns:p14="http://schemas.microsoft.com/office/powerpoint/2010/main" val="3253215067"/>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51366098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Entity Framework Core 3.0 – Cosmos DB support</a:t>
            </a:r>
          </a:p>
        </p:txBody>
      </p:sp>
      <p:graphicFrame>
        <p:nvGraphicFramePr>
          <p:cNvPr id="6" name="Diagram 5">
            <a:extLst>
              <a:ext uri="{FF2B5EF4-FFF2-40B4-BE49-F238E27FC236}">
                <a16:creationId xmlns:a16="http://schemas.microsoft.com/office/drawing/2014/main" id="{9F81724B-6CCC-47B9-BEFF-70B589632C34}"/>
              </a:ext>
            </a:extLst>
          </p:cNvPr>
          <p:cNvGraphicFramePr/>
          <p:nvPr>
            <p:extLst>
              <p:ext uri="{D42A27DB-BD31-4B8C-83A1-F6EECF244321}">
                <p14:modId xmlns:p14="http://schemas.microsoft.com/office/powerpoint/2010/main" val="2389744626"/>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89626644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Entity Framework Core 3.0 – C#8</a:t>
            </a:r>
          </a:p>
        </p:txBody>
      </p:sp>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graphicFrame>
        <p:nvGraphicFramePr>
          <p:cNvPr id="5" name="Diagram 4">
            <a:extLst>
              <a:ext uri="{FF2B5EF4-FFF2-40B4-BE49-F238E27FC236}">
                <a16:creationId xmlns:a16="http://schemas.microsoft.com/office/drawing/2014/main" id="{FAADCC11-3D71-4D8E-B4CC-D541D593BCC3}"/>
              </a:ext>
            </a:extLst>
          </p:cNvPr>
          <p:cNvGraphicFramePr/>
          <p:nvPr>
            <p:extLst>
              <p:ext uri="{D42A27DB-BD31-4B8C-83A1-F6EECF244321}">
                <p14:modId xmlns:p14="http://schemas.microsoft.com/office/powerpoint/2010/main" val="1027243448"/>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705739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Entity Framework Core 3.0 – EF 6.3 a </a:t>
            </a:r>
            <a:r>
              <a:rPr lang="en-US" dirty="0" err="1"/>
              <a:t>.Net</a:t>
            </a:r>
            <a:r>
              <a:rPr lang="en-US" dirty="0"/>
              <a:t> Core</a:t>
            </a:r>
          </a:p>
        </p:txBody>
      </p:sp>
      <p:sp>
        <p:nvSpPr>
          <p:cNvPr id="3" name="Zástupný symbol pro text 2">
            <a:extLst>
              <a:ext uri="{FF2B5EF4-FFF2-40B4-BE49-F238E27FC236}">
                <a16:creationId xmlns:a16="http://schemas.microsoft.com/office/drawing/2014/main" id="{E7CF18A5-148D-4B8B-AA30-6AF8B7B0C054}"/>
              </a:ext>
            </a:extLst>
          </p:cNvPr>
          <p:cNvSpPr>
            <a:spLocks noGrp="1"/>
          </p:cNvSpPr>
          <p:nvPr>
            <p:ph type="body" idx="1"/>
          </p:nvPr>
        </p:nvSpPr>
        <p:spPr>
          <a:xfrm>
            <a:off x="1165497" y="1600200"/>
            <a:ext cx="7579007" cy="4967700"/>
          </a:xfrm>
        </p:spPr>
        <p:txBody>
          <a:bodyPr/>
          <a:lstStyle/>
          <a:p>
            <a:r>
              <a:rPr lang="en-US" dirty="0" err="1"/>
              <a:t>Neplánují</a:t>
            </a:r>
            <a:r>
              <a:rPr lang="en-US" dirty="0"/>
              <a:t> se nové features pro EF 6</a:t>
            </a:r>
          </a:p>
          <a:p>
            <a:r>
              <a:rPr lang="en-US" dirty="0" err="1"/>
              <a:t>Snadnější</a:t>
            </a:r>
            <a:r>
              <a:rPr lang="en-US" dirty="0"/>
              <a:t> port aplikace</a:t>
            </a:r>
          </a:p>
          <a:p>
            <a:r>
              <a:rPr lang="en-US" dirty="0" err="1"/>
              <a:t>Limitace</a:t>
            </a:r>
            <a:endParaRPr lang="en-US" dirty="0"/>
          </a:p>
          <a:p>
            <a:pPr lvl="1"/>
            <a:r>
              <a:rPr lang="en-US" dirty="0" err="1"/>
              <a:t>Změna</a:t>
            </a:r>
            <a:r>
              <a:rPr lang="en-US" dirty="0"/>
              <a:t> </a:t>
            </a:r>
            <a:r>
              <a:rPr lang="en-US" dirty="0" err="1"/>
              <a:t>providerů</a:t>
            </a:r>
            <a:endParaRPr lang="en-US" dirty="0"/>
          </a:p>
          <a:p>
            <a:pPr lvl="1"/>
            <a:r>
              <a:rPr lang="en-US" dirty="0"/>
              <a:t>SQL Server</a:t>
            </a:r>
          </a:p>
          <a:p>
            <a:endParaRPr lang="en-US" dirty="0"/>
          </a:p>
        </p:txBody>
      </p:sp>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23282352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4"/>
          <p:cNvSpPr/>
          <p:nvPr/>
        </p:nvSpPr>
        <p:spPr>
          <a:xfrm>
            <a:off x="3889450" y="1642350"/>
            <a:ext cx="4717800" cy="30075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cs-CZ" sz="1000" dirty="0">
                <a:solidFill>
                  <a:srgbClr val="39C0BA"/>
                </a:solidFill>
                <a:latin typeface="Quicksand"/>
                <a:ea typeface="Quicksand"/>
                <a:cs typeface="Quicksand"/>
                <a:sym typeface="Quicksand"/>
              </a:rPr>
              <a:t>DEMO</a:t>
            </a:r>
            <a:endParaRPr sz="1000" dirty="0">
              <a:solidFill>
                <a:srgbClr val="39C0BA"/>
              </a:solidFill>
              <a:latin typeface="Quicksand"/>
              <a:ea typeface="Quicksand"/>
              <a:cs typeface="Quicksand"/>
              <a:sym typeface="Quicksand"/>
            </a:endParaRPr>
          </a:p>
        </p:txBody>
      </p:sp>
      <p:sp>
        <p:nvSpPr>
          <p:cNvPr id="312" name="Google Shape;312;p34"/>
          <p:cNvSpPr txBox="1">
            <a:spLocks noGrp="1"/>
          </p:cNvSpPr>
          <p:nvPr>
            <p:ph type="body" idx="4294967295"/>
          </p:nvPr>
        </p:nvSpPr>
        <p:spPr>
          <a:xfrm>
            <a:off x="1319400" y="3139850"/>
            <a:ext cx="1895700" cy="2196300"/>
          </a:xfrm>
          <a:prstGeom prst="rect">
            <a:avLst/>
          </a:prstGeom>
        </p:spPr>
        <p:txBody>
          <a:bodyPr spcFirstLastPara="1" wrap="square" lIns="91425" tIns="91425" rIns="91425" bIns="91425" anchor="t" anchorCtr="0">
            <a:noAutofit/>
          </a:bodyPr>
          <a:lstStyle/>
          <a:p>
            <a:pPr marL="0" lvl="0" indent="0">
              <a:buNone/>
            </a:pPr>
            <a:r>
              <a:rPr lang="en-US" sz="1800" dirty="0"/>
              <a:t>Entity Framework Core 3.0</a:t>
            </a:r>
            <a:endParaRPr sz="1800" dirty="0"/>
          </a:p>
        </p:txBody>
      </p:sp>
      <p:sp>
        <p:nvSpPr>
          <p:cNvPr id="313" name="Google Shape;313;p34"/>
          <p:cNvSpPr/>
          <p:nvPr/>
        </p:nvSpPr>
        <p:spPr>
          <a:xfrm>
            <a:off x="3678188" y="1429813"/>
            <a:ext cx="5140316" cy="400179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230215038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Windows Desktop</a:t>
            </a:r>
            <a:endParaRPr dirty="0"/>
          </a:p>
        </p:txBody>
      </p:sp>
      <p:sp>
        <p:nvSpPr>
          <p:cNvPr id="95" name="Google Shape;95;p15"/>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noAutofit/>
          </a:bodyPr>
          <a:lstStyle/>
          <a:p>
            <a:pPr marL="0" lvl="0" indent="0"/>
            <a:r>
              <a:rPr lang="en-US"/>
              <a:t>Windows Forms, WPF</a:t>
            </a:r>
            <a:endParaRPr dirty="0"/>
          </a:p>
        </p:txBody>
      </p:sp>
      <p:sp>
        <p:nvSpPr>
          <p:cNvPr id="96" name="Google Shape;96;p15"/>
          <p:cNvSpPr txBox="1"/>
          <p:nvPr/>
        </p:nvSpPr>
        <p:spPr>
          <a:xfrm>
            <a:off x="502600" y="3039900"/>
            <a:ext cx="802500" cy="78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24211738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633225" y="2882400"/>
            <a:ext cx="6700500" cy="10932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cs-CZ" dirty="0"/>
              <a:t>To že běží WPF a </a:t>
            </a:r>
            <a:r>
              <a:rPr lang="cs-CZ" dirty="0" err="1"/>
              <a:t>WinForm</a:t>
            </a:r>
            <a:r>
              <a:rPr lang="cs-CZ" dirty="0"/>
              <a:t> nad .Net Core 3.0 neznamená že jsou multiplatformní.</a:t>
            </a:r>
          </a:p>
        </p:txBody>
      </p:sp>
      <p:sp>
        <p:nvSpPr>
          <p:cNvPr id="103" name="Google Shape;103;p16"/>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161321650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ED52441-774E-42C8-9B3E-7B06008260E7}"/>
              </a:ext>
            </a:extLst>
          </p:cNvPr>
          <p:cNvSpPr>
            <a:spLocks noGrp="1"/>
          </p:cNvSpPr>
          <p:nvPr>
            <p:ph type="title"/>
          </p:nvPr>
        </p:nvSpPr>
        <p:spPr/>
        <p:txBody>
          <a:bodyPr/>
          <a:lstStyle/>
          <a:p>
            <a:r>
              <a:rPr lang="en-US" dirty="0"/>
              <a:t>Windows Desktop</a:t>
            </a:r>
          </a:p>
        </p:txBody>
      </p:sp>
      <p:graphicFrame>
        <p:nvGraphicFramePr>
          <p:cNvPr id="5" name="Diagram 4">
            <a:extLst>
              <a:ext uri="{FF2B5EF4-FFF2-40B4-BE49-F238E27FC236}">
                <a16:creationId xmlns:a16="http://schemas.microsoft.com/office/drawing/2014/main" id="{7A372CFD-A12F-409F-AD52-D235AB935EA2}"/>
              </a:ext>
            </a:extLst>
          </p:cNvPr>
          <p:cNvGraphicFramePr/>
          <p:nvPr>
            <p:extLst>
              <p:ext uri="{D42A27DB-BD31-4B8C-83A1-F6EECF244321}">
                <p14:modId xmlns:p14="http://schemas.microsoft.com/office/powerpoint/2010/main" val="290103249"/>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ástupný symbol pro číslo snímku 3">
            <a:extLst>
              <a:ext uri="{FF2B5EF4-FFF2-40B4-BE49-F238E27FC236}">
                <a16:creationId xmlns:a16="http://schemas.microsoft.com/office/drawing/2014/main" id="{16CC6BD0-3781-48F8-AA51-AF1A9A6829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292429088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ED52441-774E-42C8-9B3E-7B06008260E7}"/>
              </a:ext>
            </a:extLst>
          </p:cNvPr>
          <p:cNvSpPr>
            <a:spLocks noGrp="1"/>
          </p:cNvSpPr>
          <p:nvPr>
            <p:ph type="title"/>
          </p:nvPr>
        </p:nvSpPr>
        <p:spPr/>
        <p:txBody>
          <a:bodyPr/>
          <a:lstStyle/>
          <a:p>
            <a:r>
              <a:rPr lang="en-US" dirty="0"/>
              <a:t>Windows Desktop – dotnet new </a:t>
            </a:r>
            <a:r>
              <a:rPr lang="en-US" dirty="0" err="1"/>
              <a:t>winforms</a:t>
            </a:r>
            <a:endParaRPr lang="en-US" dirty="0"/>
          </a:p>
        </p:txBody>
      </p:sp>
      <p:graphicFrame>
        <p:nvGraphicFramePr>
          <p:cNvPr id="7" name="Diagram 6">
            <a:extLst>
              <a:ext uri="{FF2B5EF4-FFF2-40B4-BE49-F238E27FC236}">
                <a16:creationId xmlns:a16="http://schemas.microsoft.com/office/drawing/2014/main" id="{03513E10-8744-48AB-AA12-F5F67ABA7988}"/>
              </a:ext>
            </a:extLst>
          </p:cNvPr>
          <p:cNvGraphicFramePr/>
          <p:nvPr>
            <p:extLst>
              <p:ext uri="{D42A27DB-BD31-4B8C-83A1-F6EECF244321}">
                <p14:modId xmlns:p14="http://schemas.microsoft.com/office/powerpoint/2010/main" val="160250665"/>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ástupný symbol pro číslo snímku 3">
            <a:extLst>
              <a:ext uri="{FF2B5EF4-FFF2-40B4-BE49-F238E27FC236}">
                <a16:creationId xmlns:a16="http://schemas.microsoft.com/office/drawing/2014/main" id="{16CC6BD0-3781-48F8-AA51-AF1A9A6829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218316721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3D705B56-9023-42E0-A0C9-B321B1E9E0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pSp>
        <p:nvGrpSpPr>
          <p:cNvPr id="4" name="Skupina 3">
            <a:extLst>
              <a:ext uri="{FF2B5EF4-FFF2-40B4-BE49-F238E27FC236}">
                <a16:creationId xmlns:a16="http://schemas.microsoft.com/office/drawing/2014/main" id="{7C5A96E0-8A88-4D5C-9EAB-9ECE603D3EC5}"/>
              </a:ext>
            </a:extLst>
          </p:cNvPr>
          <p:cNvGrpSpPr/>
          <p:nvPr/>
        </p:nvGrpSpPr>
        <p:grpSpPr>
          <a:xfrm>
            <a:off x="1237037" y="106532"/>
            <a:ext cx="7575447" cy="6600546"/>
            <a:chOff x="1237037" y="106532"/>
            <a:chExt cx="7575447" cy="6600546"/>
          </a:xfrm>
        </p:grpSpPr>
        <p:sp>
          <p:nvSpPr>
            <p:cNvPr id="5" name="Volný tvar: obrazec 4">
              <a:extLst>
                <a:ext uri="{FF2B5EF4-FFF2-40B4-BE49-F238E27FC236}">
                  <a16:creationId xmlns:a16="http://schemas.microsoft.com/office/drawing/2014/main" id="{364034E0-6136-4B95-83BD-6E91D8D776BC}"/>
                </a:ext>
              </a:extLst>
            </p:cNvPr>
            <p:cNvSpPr/>
            <p:nvPr/>
          </p:nvSpPr>
          <p:spPr>
            <a:xfrm>
              <a:off x="2532438" y="1365256"/>
              <a:ext cx="3693030" cy="3693666"/>
            </a:xfrm>
            <a:custGeom>
              <a:avLst/>
              <a:gdLst>
                <a:gd name="connsiteX0" fmla="*/ 0 w 3693030"/>
                <a:gd name="connsiteY0" fmla="*/ 1846833 h 3693666"/>
                <a:gd name="connsiteX1" fmla="*/ 1846515 w 3693030"/>
                <a:gd name="connsiteY1" fmla="*/ 0 h 3693666"/>
                <a:gd name="connsiteX2" fmla="*/ 3693030 w 3693030"/>
                <a:gd name="connsiteY2" fmla="*/ 1846833 h 3693666"/>
                <a:gd name="connsiteX3" fmla="*/ 1846515 w 3693030"/>
                <a:gd name="connsiteY3" fmla="*/ 3693666 h 3693666"/>
                <a:gd name="connsiteX4" fmla="*/ 0 w 3693030"/>
                <a:gd name="connsiteY4" fmla="*/ 1846833 h 3693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3030" h="3693666">
                  <a:moveTo>
                    <a:pt x="0" y="1846833"/>
                  </a:moveTo>
                  <a:cubicBezTo>
                    <a:pt x="0" y="826855"/>
                    <a:pt x="826713" y="0"/>
                    <a:pt x="1846515" y="0"/>
                  </a:cubicBezTo>
                  <a:cubicBezTo>
                    <a:pt x="2866317" y="0"/>
                    <a:pt x="3693030" y="826855"/>
                    <a:pt x="3693030" y="1846833"/>
                  </a:cubicBezTo>
                  <a:cubicBezTo>
                    <a:pt x="3693030" y="2866811"/>
                    <a:pt x="2866317" y="3693666"/>
                    <a:pt x="1846515" y="3693666"/>
                  </a:cubicBezTo>
                  <a:cubicBezTo>
                    <a:pt x="826713" y="3693666"/>
                    <a:pt x="0" y="2866811"/>
                    <a:pt x="0" y="1846833"/>
                  </a:cubicBez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20842" tIns="620935" rIns="620842" bIns="620935" numCol="1" spcCol="1270" anchor="ctr" anchorCtr="0">
              <a:noAutofit/>
            </a:bodyPr>
            <a:lstStyle/>
            <a:p>
              <a:pPr marL="0" lvl="0" indent="0" algn="ctr" defTabSz="933450">
                <a:lnSpc>
                  <a:spcPct val="90000"/>
                </a:lnSpc>
                <a:spcBef>
                  <a:spcPct val="0"/>
                </a:spcBef>
                <a:spcAft>
                  <a:spcPct val="35000"/>
                </a:spcAft>
                <a:buNone/>
              </a:pPr>
              <a:r>
                <a:rPr lang="en-US" sz="2100" kern="1200" dirty="0"/>
                <a:t>C#</a:t>
              </a:r>
            </a:p>
          </p:txBody>
        </p:sp>
        <p:sp>
          <p:nvSpPr>
            <p:cNvPr id="6" name="Ovál 5">
              <a:extLst>
                <a:ext uri="{FF2B5EF4-FFF2-40B4-BE49-F238E27FC236}">
                  <a16:creationId xmlns:a16="http://schemas.microsoft.com/office/drawing/2014/main" id="{6E42C980-8580-4864-BADB-6F22C671CD97}"/>
                </a:ext>
              </a:extLst>
            </p:cNvPr>
            <p:cNvSpPr/>
            <p:nvPr/>
          </p:nvSpPr>
          <p:spPr>
            <a:xfrm>
              <a:off x="3667998" y="4784339"/>
              <a:ext cx="297715" cy="297684"/>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7" name="Ovál 6">
              <a:extLst>
                <a:ext uri="{FF2B5EF4-FFF2-40B4-BE49-F238E27FC236}">
                  <a16:creationId xmlns:a16="http://schemas.microsoft.com/office/drawing/2014/main" id="{B099ED32-400D-45C0-8238-417B72757153}"/>
                </a:ext>
              </a:extLst>
            </p:cNvPr>
            <p:cNvSpPr/>
            <p:nvPr/>
          </p:nvSpPr>
          <p:spPr>
            <a:xfrm>
              <a:off x="6463338" y="2864240"/>
              <a:ext cx="297715" cy="297684"/>
            </a:xfrm>
            <a:prstGeom prst="ellipse">
              <a:avLst/>
            </a:prstGeom>
          </p:spPr>
          <p:style>
            <a:lnRef idx="2">
              <a:schemeClr val="lt1">
                <a:hueOff val="0"/>
                <a:satOff val="0"/>
                <a:lumOff val="0"/>
                <a:alphaOff val="0"/>
              </a:schemeClr>
            </a:lnRef>
            <a:fillRef idx="1">
              <a:schemeClr val="accent4">
                <a:hueOff val="194899"/>
                <a:satOff val="474"/>
                <a:lumOff val="773"/>
                <a:alphaOff val="0"/>
              </a:schemeClr>
            </a:fillRef>
            <a:effectRef idx="0">
              <a:schemeClr val="accent4">
                <a:hueOff val="194899"/>
                <a:satOff val="474"/>
                <a:lumOff val="773"/>
                <a:alphaOff val="0"/>
              </a:schemeClr>
            </a:effectRef>
            <a:fontRef idx="minor">
              <a:schemeClr val="lt1"/>
            </a:fontRef>
          </p:style>
        </p:sp>
        <p:sp>
          <p:nvSpPr>
            <p:cNvPr id="8" name="Ovál 7">
              <a:extLst>
                <a:ext uri="{FF2B5EF4-FFF2-40B4-BE49-F238E27FC236}">
                  <a16:creationId xmlns:a16="http://schemas.microsoft.com/office/drawing/2014/main" id="{DF9A506E-5F51-4691-BB03-1C9C90E39FEB}"/>
                </a:ext>
              </a:extLst>
            </p:cNvPr>
            <p:cNvSpPr/>
            <p:nvPr/>
          </p:nvSpPr>
          <p:spPr>
            <a:xfrm>
              <a:off x="5040669" y="5101165"/>
              <a:ext cx="410589" cy="411214"/>
            </a:xfrm>
            <a:prstGeom prst="ellipse">
              <a:avLst/>
            </a:prstGeom>
          </p:spPr>
          <p:style>
            <a:lnRef idx="2">
              <a:schemeClr val="lt1">
                <a:hueOff val="0"/>
                <a:satOff val="0"/>
                <a:lumOff val="0"/>
                <a:alphaOff val="0"/>
              </a:schemeClr>
            </a:lnRef>
            <a:fillRef idx="1">
              <a:schemeClr val="accent4">
                <a:hueOff val="389798"/>
                <a:satOff val="947"/>
                <a:lumOff val="1547"/>
                <a:alphaOff val="0"/>
              </a:schemeClr>
            </a:fillRef>
            <a:effectRef idx="0">
              <a:schemeClr val="accent4">
                <a:hueOff val="389798"/>
                <a:satOff val="947"/>
                <a:lumOff val="1547"/>
                <a:alphaOff val="0"/>
              </a:schemeClr>
            </a:effectRef>
            <a:fontRef idx="minor">
              <a:schemeClr val="lt1"/>
            </a:fontRef>
          </p:style>
        </p:sp>
        <p:sp>
          <p:nvSpPr>
            <p:cNvPr id="9" name="Ovál 8">
              <a:extLst>
                <a:ext uri="{FF2B5EF4-FFF2-40B4-BE49-F238E27FC236}">
                  <a16:creationId xmlns:a16="http://schemas.microsoft.com/office/drawing/2014/main" id="{DCAAB0E6-7F4A-4F56-A8FA-FA86003B8E46}"/>
                </a:ext>
              </a:extLst>
            </p:cNvPr>
            <p:cNvSpPr/>
            <p:nvPr/>
          </p:nvSpPr>
          <p:spPr>
            <a:xfrm>
              <a:off x="3751328" y="1780430"/>
              <a:ext cx="297715" cy="297684"/>
            </a:xfrm>
            <a:prstGeom prst="ellipse">
              <a:avLst/>
            </a:prstGeom>
          </p:spPr>
          <p:style>
            <a:lnRef idx="2">
              <a:schemeClr val="lt1">
                <a:hueOff val="0"/>
                <a:satOff val="0"/>
                <a:lumOff val="0"/>
                <a:alphaOff val="0"/>
              </a:schemeClr>
            </a:lnRef>
            <a:fillRef idx="1">
              <a:schemeClr val="accent4">
                <a:hueOff val="584698"/>
                <a:satOff val="1421"/>
                <a:lumOff val="2320"/>
                <a:alphaOff val="0"/>
              </a:schemeClr>
            </a:fillRef>
            <a:effectRef idx="0">
              <a:schemeClr val="accent4">
                <a:hueOff val="584698"/>
                <a:satOff val="1421"/>
                <a:lumOff val="2320"/>
                <a:alphaOff val="0"/>
              </a:schemeClr>
            </a:effectRef>
            <a:fontRef idx="minor">
              <a:schemeClr val="lt1"/>
            </a:fontRef>
          </p:style>
        </p:sp>
        <p:sp>
          <p:nvSpPr>
            <p:cNvPr id="10" name="Ovál 9">
              <a:extLst>
                <a:ext uri="{FF2B5EF4-FFF2-40B4-BE49-F238E27FC236}">
                  <a16:creationId xmlns:a16="http://schemas.microsoft.com/office/drawing/2014/main" id="{266325C6-3350-4704-832B-52DC90143432}"/>
                </a:ext>
              </a:extLst>
            </p:cNvPr>
            <p:cNvSpPr/>
            <p:nvPr/>
          </p:nvSpPr>
          <p:spPr>
            <a:xfrm>
              <a:off x="2814245" y="3484031"/>
              <a:ext cx="297715" cy="297684"/>
            </a:xfrm>
            <a:prstGeom prst="ellipse">
              <a:avLst/>
            </a:prstGeom>
          </p:spPr>
          <p:style>
            <a:lnRef idx="2">
              <a:schemeClr val="lt1">
                <a:hueOff val="0"/>
                <a:satOff val="0"/>
                <a:lumOff val="0"/>
                <a:alphaOff val="0"/>
              </a:schemeClr>
            </a:lnRef>
            <a:fillRef idx="1">
              <a:schemeClr val="accent4">
                <a:hueOff val="779597"/>
                <a:satOff val="1894"/>
                <a:lumOff val="3094"/>
                <a:alphaOff val="0"/>
              </a:schemeClr>
            </a:fillRef>
            <a:effectRef idx="0">
              <a:schemeClr val="accent4">
                <a:hueOff val="779597"/>
                <a:satOff val="1894"/>
                <a:lumOff val="3094"/>
                <a:alphaOff val="0"/>
              </a:schemeClr>
            </a:effectRef>
            <a:fontRef idx="minor">
              <a:schemeClr val="lt1"/>
            </a:fontRef>
          </p:style>
        </p:sp>
        <p:sp>
          <p:nvSpPr>
            <p:cNvPr id="11" name="Volný tvar: obrazec 10">
              <a:extLst>
                <a:ext uri="{FF2B5EF4-FFF2-40B4-BE49-F238E27FC236}">
                  <a16:creationId xmlns:a16="http://schemas.microsoft.com/office/drawing/2014/main" id="{E0B55BA5-BF2C-4F99-9FA0-4DDF3E07B98D}"/>
                </a:ext>
              </a:extLst>
            </p:cNvPr>
            <p:cNvSpPr/>
            <p:nvPr/>
          </p:nvSpPr>
          <p:spPr>
            <a:xfrm>
              <a:off x="1377940" y="2031911"/>
              <a:ext cx="1501453" cy="1501624"/>
            </a:xfrm>
            <a:custGeom>
              <a:avLst/>
              <a:gdLst>
                <a:gd name="connsiteX0" fmla="*/ 0 w 1501453"/>
                <a:gd name="connsiteY0" fmla="*/ 750812 h 1501624"/>
                <a:gd name="connsiteX1" fmla="*/ 750727 w 1501453"/>
                <a:gd name="connsiteY1" fmla="*/ 0 h 1501624"/>
                <a:gd name="connsiteX2" fmla="*/ 1501454 w 1501453"/>
                <a:gd name="connsiteY2" fmla="*/ 750812 h 1501624"/>
                <a:gd name="connsiteX3" fmla="*/ 750727 w 1501453"/>
                <a:gd name="connsiteY3" fmla="*/ 1501624 h 1501624"/>
                <a:gd name="connsiteX4" fmla="*/ 0 w 1501453"/>
                <a:gd name="connsiteY4" fmla="*/ 750812 h 1501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453" h="1501624">
                  <a:moveTo>
                    <a:pt x="0" y="750812"/>
                  </a:moveTo>
                  <a:cubicBezTo>
                    <a:pt x="0" y="336150"/>
                    <a:pt x="336112" y="0"/>
                    <a:pt x="750727" y="0"/>
                  </a:cubicBezTo>
                  <a:cubicBezTo>
                    <a:pt x="1165342" y="0"/>
                    <a:pt x="1501454" y="336150"/>
                    <a:pt x="1501454" y="750812"/>
                  </a:cubicBezTo>
                  <a:cubicBezTo>
                    <a:pt x="1501454" y="1165474"/>
                    <a:pt x="1165342" y="1501624"/>
                    <a:pt x="750727" y="1501624"/>
                  </a:cubicBezTo>
                  <a:cubicBezTo>
                    <a:pt x="336112" y="1501624"/>
                    <a:pt x="0" y="1165474"/>
                    <a:pt x="0" y="750812"/>
                  </a:cubicBezTo>
                  <a:close/>
                </a:path>
              </a:pathLst>
            </a:custGeom>
          </p:spPr>
          <p:style>
            <a:lnRef idx="2">
              <a:schemeClr val="lt1">
                <a:hueOff val="0"/>
                <a:satOff val="0"/>
                <a:lumOff val="0"/>
                <a:alphaOff val="0"/>
              </a:schemeClr>
            </a:lnRef>
            <a:fillRef idx="1">
              <a:schemeClr val="accent4">
                <a:hueOff val="974496"/>
                <a:satOff val="2368"/>
                <a:lumOff val="3867"/>
                <a:alphaOff val="0"/>
              </a:schemeClr>
            </a:fillRef>
            <a:effectRef idx="0">
              <a:schemeClr val="accent4">
                <a:hueOff val="974496"/>
                <a:satOff val="2368"/>
                <a:lumOff val="3867"/>
                <a:alphaOff val="0"/>
              </a:schemeClr>
            </a:effectRef>
            <a:fontRef idx="minor">
              <a:schemeClr val="lt1"/>
            </a:fontRef>
          </p:style>
          <p:txBody>
            <a:bodyPr spcFirstLastPara="0" vert="horz" wrap="square" lIns="299893" tIns="299918" rIns="299893" bIns="299918" numCol="1" spcCol="1270" anchor="ctr" anchorCtr="0">
              <a:noAutofit/>
            </a:bodyPr>
            <a:lstStyle/>
            <a:p>
              <a:pPr marL="0" lvl="0" indent="0" algn="ctr" defTabSz="933450">
                <a:lnSpc>
                  <a:spcPct val="90000"/>
                </a:lnSpc>
                <a:spcBef>
                  <a:spcPct val="0"/>
                </a:spcBef>
                <a:spcAft>
                  <a:spcPct val="35000"/>
                </a:spcAft>
                <a:buNone/>
              </a:pPr>
              <a:r>
                <a:rPr lang="en-US" sz="2100" kern="1200" dirty="0"/>
                <a:t>Haskell</a:t>
              </a:r>
            </a:p>
          </p:txBody>
        </p:sp>
        <p:sp>
          <p:nvSpPr>
            <p:cNvPr id="12" name="Ovál 11">
              <a:extLst>
                <a:ext uri="{FF2B5EF4-FFF2-40B4-BE49-F238E27FC236}">
                  <a16:creationId xmlns:a16="http://schemas.microsoft.com/office/drawing/2014/main" id="{CA99F40C-0A8B-4696-84EE-0850900C52DD}"/>
                </a:ext>
              </a:extLst>
            </p:cNvPr>
            <p:cNvSpPr/>
            <p:nvPr/>
          </p:nvSpPr>
          <p:spPr>
            <a:xfrm>
              <a:off x="4224793" y="1793631"/>
              <a:ext cx="410589" cy="411214"/>
            </a:xfrm>
            <a:prstGeom prst="ellipse">
              <a:avLst/>
            </a:prstGeom>
          </p:spPr>
          <p:style>
            <a:lnRef idx="2">
              <a:schemeClr val="lt1">
                <a:hueOff val="0"/>
                <a:satOff val="0"/>
                <a:lumOff val="0"/>
                <a:alphaOff val="0"/>
              </a:schemeClr>
            </a:lnRef>
            <a:fillRef idx="1">
              <a:schemeClr val="accent4">
                <a:hueOff val="1169395"/>
                <a:satOff val="2842"/>
                <a:lumOff val="4641"/>
                <a:alphaOff val="0"/>
              </a:schemeClr>
            </a:fillRef>
            <a:effectRef idx="0">
              <a:schemeClr val="accent4">
                <a:hueOff val="1169395"/>
                <a:satOff val="2842"/>
                <a:lumOff val="4641"/>
                <a:alphaOff val="0"/>
              </a:schemeClr>
            </a:effectRef>
            <a:fontRef idx="minor">
              <a:schemeClr val="lt1"/>
            </a:fontRef>
          </p:style>
        </p:sp>
        <p:sp>
          <p:nvSpPr>
            <p:cNvPr id="13" name="Ovál 12">
              <a:extLst>
                <a:ext uri="{FF2B5EF4-FFF2-40B4-BE49-F238E27FC236}">
                  <a16:creationId xmlns:a16="http://schemas.microsoft.com/office/drawing/2014/main" id="{495A82A1-B496-463D-B3CE-9E2F62EE1E6F}"/>
                </a:ext>
              </a:extLst>
            </p:cNvPr>
            <p:cNvSpPr/>
            <p:nvPr/>
          </p:nvSpPr>
          <p:spPr>
            <a:xfrm>
              <a:off x="1519601" y="3973132"/>
              <a:ext cx="742393" cy="742561"/>
            </a:xfrm>
            <a:prstGeom prst="ellipse">
              <a:avLst/>
            </a:prstGeom>
          </p:spPr>
          <p:style>
            <a:lnRef idx="2">
              <a:schemeClr val="lt1">
                <a:hueOff val="0"/>
                <a:satOff val="0"/>
                <a:lumOff val="0"/>
                <a:alphaOff val="0"/>
              </a:schemeClr>
            </a:lnRef>
            <a:fillRef idx="1">
              <a:schemeClr val="accent4">
                <a:hueOff val="1364294"/>
                <a:satOff val="3315"/>
                <a:lumOff val="5414"/>
                <a:alphaOff val="0"/>
              </a:schemeClr>
            </a:fillRef>
            <a:effectRef idx="0">
              <a:schemeClr val="accent4">
                <a:hueOff val="1364294"/>
                <a:satOff val="3315"/>
                <a:lumOff val="5414"/>
                <a:alphaOff val="0"/>
              </a:schemeClr>
            </a:effectRef>
            <a:fontRef idx="minor">
              <a:schemeClr val="lt1"/>
            </a:fontRef>
          </p:style>
        </p:sp>
        <p:sp>
          <p:nvSpPr>
            <p:cNvPr id="14" name="Volný tvar: obrazec 13">
              <a:extLst>
                <a:ext uri="{FF2B5EF4-FFF2-40B4-BE49-F238E27FC236}">
                  <a16:creationId xmlns:a16="http://schemas.microsoft.com/office/drawing/2014/main" id="{F4EFA303-8F5D-45AC-895F-EB650ECFBF77}"/>
                </a:ext>
              </a:extLst>
            </p:cNvPr>
            <p:cNvSpPr/>
            <p:nvPr/>
          </p:nvSpPr>
          <p:spPr>
            <a:xfrm>
              <a:off x="6604999" y="1325653"/>
              <a:ext cx="1501453" cy="1501624"/>
            </a:xfrm>
            <a:custGeom>
              <a:avLst/>
              <a:gdLst>
                <a:gd name="connsiteX0" fmla="*/ 0 w 1501453"/>
                <a:gd name="connsiteY0" fmla="*/ 750812 h 1501624"/>
                <a:gd name="connsiteX1" fmla="*/ 750727 w 1501453"/>
                <a:gd name="connsiteY1" fmla="*/ 0 h 1501624"/>
                <a:gd name="connsiteX2" fmla="*/ 1501454 w 1501453"/>
                <a:gd name="connsiteY2" fmla="*/ 750812 h 1501624"/>
                <a:gd name="connsiteX3" fmla="*/ 750727 w 1501453"/>
                <a:gd name="connsiteY3" fmla="*/ 1501624 h 1501624"/>
                <a:gd name="connsiteX4" fmla="*/ 0 w 1501453"/>
                <a:gd name="connsiteY4" fmla="*/ 750812 h 1501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453" h="1501624">
                  <a:moveTo>
                    <a:pt x="0" y="750812"/>
                  </a:moveTo>
                  <a:cubicBezTo>
                    <a:pt x="0" y="336150"/>
                    <a:pt x="336112" y="0"/>
                    <a:pt x="750727" y="0"/>
                  </a:cubicBezTo>
                  <a:cubicBezTo>
                    <a:pt x="1165342" y="0"/>
                    <a:pt x="1501454" y="336150"/>
                    <a:pt x="1501454" y="750812"/>
                  </a:cubicBezTo>
                  <a:cubicBezTo>
                    <a:pt x="1501454" y="1165474"/>
                    <a:pt x="1165342" y="1501624"/>
                    <a:pt x="750727" y="1501624"/>
                  </a:cubicBezTo>
                  <a:cubicBezTo>
                    <a:pt x="336112" y="1501624"/>
                    <a:pt x="0" y="1165474"/>
                    <a:pt x="0" y="750812"/>
                  </a:cubicBezTo>
                  <a:close/>
                </a:path>
              </a:pathLst>
            </a:custGeom>
          </p:spPr>
          <p:style>
            <a:lnRef idx="2">
              <a:schemeClr val="lt1">
                <a:hueOff val="0"/>
                <a:satOff val="0"/>
                <a:lumOff val="0"/>
                <a:alphaOff val="0"/>
              </a:schemeClr>
            </a:lnRef>
            <a:fillRef idx="1">
              <a:schemeClr val="accent4">
                <a:hueOff val="1559194"/>
                <a:satOff val="3789"/>
                <a:lumOff val="6188"/>
                <a:alphaOff val="0"/>
              </a:schemeClr>
            </a:fillRef>
            <a:effectRef idx="0">
              <a:schemeClr val="accent4">
                <a:hueOff val="1559194"/>
                <a:satOff val="3789"/>
                <a:lumOff val="6188"/>
                <a:alphaOff val="0"/>
              </a:schemeClr>
            </a:effectRef>
            <a:fontRef idx="minor">
              <a:schemeClr val="lt1"/>
            </a:fontRef>
          </p:style>
          <p:txBody>
            <a:bodyPr spcFirstLastPara="0" vert="horz" wrap="square" lIns="299893" tIns="299918" rIns="299893" bIns="299918" numCol="1" spcCol="1270" anchor="ctr" anchorCtr="0">
              <a:noAutofit/>
            </a:bodyPr>
            <a:lstStyle/>
            <a:p>
              <a:pPr marL="0" lvl="0" indent="0" algn="ctr" defTabSz="933450">
                <a:lnSpc>
                  <a:spcPct val="90000"/>
                </a:lnSpc>
                <a:spcBef>
                  <a:spcPct val="0"/>
                </a:spcBef>
                <a:spcAft>
                  <a:spcPct val="35000"/>
                </a:spcAft>
                <a:buNone/>
              </a:pPr>
              <a:r>
                <a:rPr lang="en-US" sz="2100" kern="1200" dirty="0"/>
                <a:t>C++</a:t>
              </a:r>
            </a:p>
          </p:txBody>
        </p:sp>
        <p:sp>
          <p:nvSpPr>
            <p:cNvPr id="15" name="Ovál 14">
              <a:extLst>
                <a:ext uri="{FF2B5EF4-FFF2-40B4-BE49-F238E27FC236}">
                  <a16:creationId xmlns:a16="http://schemas.microsoft.com/office/drawing/2014/main" id="{645B031F-DF60-4353-9784-FCF53A361A96}"/>
                </a:ext>
              </a:extLst>
            </p:cNvPr>
            <p:cNvSpPr/>
            <p:nvPr/>
          </p:nvSpPr>
          <p:spPr>
            <a:xfrm>
              <a:off x="5934572" y="2361938"/>
              <a:ext cx="410589" cy="411214"/>
            </a:xfrm>
            <a:prstGeom prst="ellipse">
              <a:avLst/>
            </a:prstGeom>
          </p:spPr>
          <p:style>
            <a:lnRef idx="2">
              <a:schemeClr val="lt1">
                <a:hueOff val="0"/>
                <a:satOff val="0"/>
                <a:lumOff val="0"/>
                <a:alphaOff val="0"/>
              </a:schemeClr>
            </a:lnRef>
            <a:fillRef idx="1">
              <a:schemeClr val="accent4">
                <a:hueOff val="1754093"/>
                <a:satOff val="4262"/>
                <a:lumOff val="6961"/>
                <a:alphaOff val="0"/>
              </a:schemeClr>
            </a:fillRef>
            <a:effectRef idx="0">
              <a:schemeClr val="accent4">
                <a:hueOff val="1754093"/>
                <a:satOff val="4262"/>
                <a:lumOff val="6961"/>
                <a:alphaOff val="0"/>
              </a:schemeClr>
            </a:effectRef>
            <a:fontRef idx="minor">
              <a:schemeClr val="lt1"/>
            </a:fontRef>
          </p:style>
        </p:sp>
        <p:sp>
          <p:nvSpPr>
            <p:cNvPr id="16" name="Ovál 15">
              <a:extLst>
                <a:ext uri="{FF2B5EF4-FFF2-40B4-BE49-F238E27FC236}">
                  <a16:creationId xmlns:a16="http://schemas.microsoft.com/office/drawing/2014/main" id="{15616B9B-39DA-405E-BD35-4C4E101347C6}"/>
                </a:ext>
              </a:extLst>
            </p:cNvPr>
            <p:cNvSpPr/>
            <p:nvPr/>
          </p:nvSpPr>
          <p:spPr>
            <a:xfrm>
              <a:off x="1237037" y="4856945"/>
              <a:ext cx="297715" cy="297684"/>
            </a:xfrm>
            <a:prstGeom prst="ellipse">
              <a:avLst/>
            </a:prstGeom>
          </p:spPr>
          <p:style>
            <a:lnRef idx="2">
              <a:schemeClr val="lt1">
                <a:hueOff val="0"/>
                <a:satOff val="0"/>
                <a:lumOff val="0"/>
                <a:alphaOff val="0"/>
              </a:schemeClr>
            </a:lnRef>
            <a:fillRef idx="1">
              <a:schemeClr val="accent4">
                <a:hueOff val="1948992"/>
                <a:satOff val="4736"/>
                <a:lumOff val="7734"/>
                <a:alphaOff val="0"/>
              </a:schemeClr>
            </a:fillRef>
            <a:effectRef idx="0">
              <a:schemeClr val="accent4">
                <a:hueOff val="1948992"/>
                <a:satOff val="4736"/>
                <a:lumOff val="7734"/>
                <a:alphaOff val="0"/>
              </a:schemeClr>
            </a:effectRef>
            <a:fontRef idx="minor">
              <a:schemeClr val="lt1"/>
            </a:fontRef>
          </p:style>
        </p:sp>
        <p:sp>
          <p:nvSpPr>
            <p:cNvPr id="17" name="Ovál 16">
              <a:extLst>
                <a:ext uri="{FF2B5EF4-FFF2-40B4-BE49-F238E27FC236}">
                  <a16:creationId xmlns:a16="http://schemas.microsoft.com/office/drawing/2014/main" id="{6BD58F12-F7D2-4482-B243-D17585CD9B07}"/>
                </a:ext>
              </a:extLst>
            </p:cNvPr>
            <p:cNvSpPr/>
            <p:nvPr/>
          </p:nvSpPr>
          <p:spPr>
            <a:xfrm>
              <a:off x="4203582" y="4433190"/>
              <a:ext cx="297715" cy="297684"/>
            </a:xfrm>
            <a:prstGeom prst="ellipse">
              <a:avLst/>
            </a:prstGeom>
          </p:spPr>
          <p:style>
            <a:lnRef idx="2">
              <a:schemeClr val="lt1">
                <a:hueOff val="0"/>
                <a:satOff val="0"/>
                <a:lumOff val="0"/>
                <a:alphaOff val="0"/>
              </a:schemeClr>
            </a:lnRef>
            <a:fillRef idx="1">
              <a:schemeClr val="accent4">
                <a:hueOff val="2143891"/>
                <a:satOff val="5210"/>
                <a:lumOff val="8508"/>
                <a:alphaOff val="0"/>
              </a:schemeClr>
            </a:fillRef>
            <a:effectRef idx="0">
              <a:schemeClr val="accent4">
                <a:hueOff val="2143891"/>
                <a:satOff val="5210"/>
                <a:lumOff val="8508"/>
                <a:alphaOff val="0"/>
              </a:schemeClr>
            </a:effectRef>
            <a:fontRef idx="minor">
              <a:schemeClr val="lt1"/>
            </a:fontRef>
          </p:style>
        </p:sp>
        <p:sp>
          <p:nvSpPr>
            <p:cNvPr id="18" name="Volný tvar: obrazec 17">
              <a:extLst>
                <a:ext uri="{FF2B5EF4-FFF2-40B4-BE49-F238E27FC236}">
                  <a16:creationId xmlns:a16="http://schemas.microsoft.com/office/drawing/2014/main" id="{9052E169-C5D8-49D8-9ED9-6843F659340A}"/>
                </a:ext>
              </a:extLst>
            </p:cNvPr>
            <p:cNvSpPr/>
            <p:nvPr/>
          </p:nvSpPr>
          <p:spPr>
            <a:xfrm>
              <a:off x="7311031" y="3920328"/>
              <a:ext cx="1501453" cy="1501624"/>
            </a:xfrm>
            <a:custGeom>
              <a:avLst/>
              <a:gdLst>
                <a:gd name="connsiteX0" fmla="*/ 0 w 1501453"/>
                <a:gd name="connsiteY0" fmla="*/ 750812 h 1501624"/>
                <a:gd name="connsiteX1" fmla="*/ 750727 w 1501453"/>
                <a:gd name="connsiteY1" fmla="*/ 0 h 1501624"/>
                <a:gd name="connsiteX2" fmla="*/ 1501454 w 1501453"/>
                <a:gd name="connsiteY2" fmla="*/ 750812 h 1501624"/>
                <a:gd name="connsiteX3" fmla="*/ 750727 w 1501453"/>
                <a:gd name="connsiteY3" fmla="*/ 1501624 h 1501624"/>
                <a:gd name="connsiteX4" fmla="*/ 0 w 1501453"/>
                <a:gd name="connsiteY4" fmla="*/ 750812 h 1501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453" h="1501624">
                  <a:moveTo>
                    <a:pt x="0" y="750812"/>
                  </a:moveTo>
                  <a:cubicBezTo>
                    <a:pt x="0" y="336150"/>
                    <a:pt x="336112" y="0"/>
                    <a:pt x="750727" y="0"/>
                  </a:cubicBezTo>
                  <a:cubicBezTo>
                    <a:pt x="1165342" y="0"/>
                    <a:pt x="1501454" y="336150"/>
                    <a:pt x="1501454" y="750812"/>
                  </a:cubicBezTo>
                  <a:cubicBezTo>
                    <a:pt x="1501454" y="1165474"/>
                    <a:pt x="1165342" y="1501624"/>
                    <a:pt x="750727" y="1501624"/>
                  </a:cubicBezTo>
                  <a:cubicBezTo>
                    <a:pt x="336112" y="1501624"/>
                    <a:pt x="0" y="1165474"/>
                    <a:pt x="0" y="750812"/>
                  </a:cubicBezTo>
                  <a:close/>
                </a:path>
              </a:pathLst>
            </a:custGeom>
          </p:spPr>
          <p:style>
            <a:lnRef idx="2">
              <a:schemeClr val="lt1">
                <a:hueOff val="0"/>
                <a:satOff val="0"/>
                <a:lumOff val="0"/>
                <a:alphaOff val="0"/>
              </a:schemeClr>
            </a:lnRef>
            <a:fillRef idx="1">
              <a:schemeClr val="accent4">
                <a:hueOff val="2338790"/>
                <a:satOff val="5683"/>
                <a:lumOff val="9281"/>
                <a:alphaOff val="0"/>
              </a:schemeClr>
            </a:fillRef>
            <a:effectRef idx="0">
              <a:schemeClr val="accent4">
                <a:hueOff val="2338790"/>
                <a:satOff val="5683"/>
                <a:lumOff val="9281"/>
                <a:alphaOff val="0"/>
              </a:schemeClr>
            </a:effectRef>
            <a:fontRef idx="minor">
              <a:schemeClr val="lt1"/>
            </a:fontRef>
          </p:style>
          <p:txBody>
            <a:bodyPr spcFirstLastPara="0" vert="horz" wrap="square" lIns="299893" tIns="299918" rIns="299893" bIns="299918" numCol="1" spcCol="1270" anchor="ctr" anchorCtr="0">
              <a:noAutofit/>
            </a:bodyPr>
            <a:lstStyle/>
            <a:p>
              <a:pPr marL="0" lvl="0" indent="0" algn="ctr" defTabSz="933450">
                <a:lnSpc>
                  <a:spcPct val="90000"/>
                </a:lnSpc>
                <a:spcBef>
                  <a:spcPct val="0"/>
                </a:spcBef>
                <a:spcAft>
                  <a:spcPct val="35000"/>
                </a:spcAft>
                <a:buNone/>
              </a:pPr>
              <a:r>
                <a:rPr lang="en-US" sz="2100" kern="1200" dirty="0"/>
                <a:t>Java</a:t>
              </a:r>
            </a:p>
          </p:txBody>
        </p:sp>
        <p:sp>
          <p:nvSpPr>
            <p:cNvPr id="19" name="Ovál 18">
              <a:extLst>
                <a:ext uri="{FF2B5EF4-FFF2-40B4-BE49-F238E27FC236}">
                  <a16:creationId xmlns:a16="http://schemas.microsoft.com/office/drawing/2014/main" id="{E90AF907-0E6C-4045-A0DB-ABCD6039722E}"/>
                </a:ext>
              </a:extLst>
            </p:cNvPr>
            <p:cNvSpPr/>
            <p:nvPr/>
          </p:nvSpPr>
          <p:spPr>
            <a:xfrm>
              <a:off x="6887563" y="3868183"/>
              <a:ext cx="297715" cy="297684"/>
            </a:xfrm>
            <a:prstGeom prst="ellipse">
              <a:avLst/>
            </a:prstGeom>
          </p:spPr>
          <p:style>
            <a:lnRef idx="2">
              <a:schemeClr val="lt1">
                <a:hueOff val="0"/>
                <a:satOff val="0"/>
                <a:lumOff val="0"/>
                <a:alphaOff val="0"/>
              </a:schemeClr>
            </a:lnRef>
            <a:fillRef idx="1">
              <a:schemeClr val="accent4">
                <a:hueOff val="2533689"/>
                <a:satOff val="6157"/>
                <a:lumOff val="10055"/>
                <a:alphaOff val="0"/>
              </a:schemeClr>
            </a:fillRef>
            <a:effectRef idx="0">
              <a:schemeClr val="accent4">
                <a:hueOff val="2533689"/>
                <a:satOff val="6157"/>
                <a:lumOff val="10055"/>
                <a:alphaOff val="0"/>
              </a:schemeClr>
            </a:effectRef>
            <a:fontRef idx="minor">
              <a:schemeClr val="lt1"/>
            </a:fontRef>
          </p:style>
        </p:sp>
        <p:sp>
          <p:nvSpPr>
            <p:cNvPr id="20" name="Volný tvar: obrazec 19">
              <a:extLst>
                <a:ext uri="{FF2B5EF4-FFF2-40B4-BE49-F238E27FC236}">
                  <a16:creationId xmlns:a16="http://schemas.microsoft.com/office/drawing/2014/main" id="{7754743F-B0C0-46FE-87E7-3F0ACC6BB54C}"/>
                </a:ext>
              </a:extLst>
            </p:cNvPr>
            <p:cNvSpPr/>
            <p:nvPr/>
          </p:nvSpPr>
          <p:spPr>
            <a:xfrm>
              <a:off x="3001358" y="5205454"/>
              <a:ext cx="1501453" cy="1501624"/>
            </a:xfrm>
            <a:custGeom>
              <a:avLst/>
              <a:gdLst>
                <a:gd name="connsiteX0" fmla="*/ 0 w 1501453"/>
                <a:gd name="connsiteY0" fmla="*/ 750812 h 1501624"/>
                <a:gd name="connsiteX1" fmla="*/ 750727 w 1501453"/>
                <a:gd name="connsiteY1" fmla="*/ 0 h 1501624"/>
                <a:gd name="connsiteX2" fmla="*/ 1501454 w 1501453"/>
                <a:gd name="connsiteY2" fmla="*/ 750812 h 1501624"/>
                <a:gd name="connsiteX3" fmla="*/ 750727 w 1501453"/>
                <a:gd name="connsiteY3" fmla="*/ 1501624 h 1501624"/>
                <a:gd name="connsiteX4" fmla="*/ 0 w 1501453"/>
                <a:gd name="connsiteY4" fmla="*/ 750812 h 1501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453" h="1501624">
                  <a:moveTo>
                    <a:pt x="0" y="750812"/>
                  </a:moveTo>
                  <a:cubicBezTo>
                    <a:pt x="0" y="336150"/>
                    <a:pt x="336112" y="0"/>
                    <a:pt x="750727" y="0"/>
                  </a:cubicBezTo>
                  <a:cubicBezTo>
                    <a:pt x="1165342" y="0"/>
                    <a:pt x="1501454" y="336150"/>
                    <a:pt x="1501454" y="750812"/>
                  </a:cubicBezTo>
                  <a:cubicBezTo>
                    <a:pt x="1501454" y="1165474"/>
                    <a:pt x="1165342" y="1501624"/>
                    <a:pt x="750727" y="1501624"/>
                  </a:cubicBezTo>
                  <a:cubicBezTo>
                    <a:pt x="336112" y="1501624"/>
                    <a:pt x="0" y="1165474"/>
                    <a:pt x="0" y="750812"/>
                  </a:cubicBezTo>
                  <a:close/>
                </a:path>
              </a:pathLst>
            </a:custGeom>
          </p:spPr>
          <p:style>
            <a:lnRef idx="2">
              <a:schemeClr val="lt1">
                <a:hueOff val="0"/>
                <a:satOff val="0"/>
                <a:lumOff val="0"/>
                <a:alphaOff val="0"/>
              </a:schemeClr>
            </a:lnRef>
            <a:fillRef idx="1">
              <a:schemeClr val="accent4">
                <a:hueOff val="2728589"/>
                <a:satOff val="6631"/>
                <a:lumOff val="10828"/>
                <a:alphaOff val="0"/>
              </a:schemeClr>
            </a:fillRef>
            <a:effectRef idx="0">
              <a:schemeClr val="accent4">
                <a:hueOff val="2728589"/>
                <a:satOff val="6631"/>
                <a:lumOff val="10828"/>
                <a:alphaOff val="0"/>
              </a:schemeClr>
            </a:effectRef>
            <a:fontRef idx="minor">
              <a:schemeClr val="lt1"/>
            </a:fontRef>
          </p:style>
          <p:txBody>
            <a:bodyPr spcFirstLastPara="0" vert="horz" wrap="square" lIns="299893" tIns="299918" rIns="299893" bIns="299918" numCol="1" spcCol="1270" anchor="ctr" anchorCtr="0">
              <a:noAutofit/>
            </a:bodyPr>
            <a:lstStyle/>
            <a:p>
              <a:pPr marL="0" lvl="0" indent="0" algn="ctr" defTabSz="933450">
                <a:lnSpc>
                  <a:spcPct val="90000"/>
                </a:lnSpc>
                <a:spcBef>
                  <a:spcPct val="0"/>
                </a:spcBef>
                <a:spcAft>
                  <a:spcPct val="35000"/>
                </a:spcAft>
                <a:buNone/>
              </a:pPr>
              <a:r>
                <a:rPr lang="en-US" sz="2100" kern="1200" dirty="0"/>
                <a:t>Lisp</a:t>
              </a:r>
            </a:p>
          </p:txBody>
        </p:sp>
        <p:sp>
          <p:nvSpPr>
            <p:cNvPr id="21" name="Ovál 20">
              <a:extLst>
                <a:ext uri="{FF2B5EF4-FFF2-40B4-BE49-F238E27FC236}">
                  <a16:creationId xmlns:a16="http://schemas.microsoft.com/office/drawing/2014/main" id="{FA827D50-6FDB-4290-A649-DB017D1A6D25}"/>
                </a:ext>
              </a:extLst>
            </p:cNvPr>
            <p:cNvSpPr/>
            <p:nvPr/>
          </p:nvSpPr>
          <p:spPr>
            <a:xfrm>
              <a:off x="4342213" y="5154630"/>
              <a:ext cx="297715" cy="297684"/>
            </a:xfrm>
            <a:prstGeom prst="ellipse">
              <a:avLst/>
            </a:prstGeom>
          </p:spPr>
          <p:style>
            <a:lnRef idx="2">
              <a:schemeClr val="lt1">
                <a:hueOff val="0"/>
                <a:satOff val="0"/>
                <a:lumOff val="0"/>
                <a:alphaOff val="0"/>
              </a:schemeClr>
            </a:lnRef>
            <a:fillRef idx="1">
              <a:schemeClr val="accent4">
                <a:hueOff val="2923488"/>
                <a:satOff val="7104"/>
                <a:lumOff val="11602"/>
                <a:alphaOff val="0"/>
              </a:schemeClr>
            </a:fillRef>
            <a:effectRef idx="0">
              <a:schemeClr val="accent4">
                <a:hueOff val="2923488"/>
                <a:satOff val="7104"/>
                <a:lumOff val="11602"/>
                <a:alphaOff val="0"/>
              </a:schemeClr>
            </a:effectRef>
            <a:fontRef idx="minor">
              <a:schemeClr val="lt1"/>
            </a:fontRef>
          </p:style>
        </p:sp>
        <p:sp>
          <p:nvSpPr>
            <p:cNvPr id="22" name="Volný tvar: obrazec 21">
              <a:extLst>
                <a:ext uri="{FF2B5EF4-FFF2-40B4-BE49-F238E27FC236}">
                  <a16:creationId xmlns:a16="http://schemas.microsoft.com/office/drawing/2014/main" id="{B8CA1CFB-A5FA-4C68-81C0-C7A87BF0833A}"/>
                </a:ext>
              </a:extLst>
            </p:cNvPr>
            <p:cNvSpPr/>
            <p:nvPr/>
          </p:nvSpPr>
          <p:spPr>
            <a:xfrm>
              <a:off x="4433118" y="106532"/>
              <a:ext cx="1501453" cy="1501624"/>
            </a:xfrm>
            <a:custGeom>
              <a:avLst/>
              <a:gdLst>
                <a:gd name="connsiteX0" fmla="*/ 0 w 1501453"/>
                <a:gd name="connsiteY0" fmla="*/ 750812 h 1501624"/>
                <a:gd name="connsiteX1" fmla="*/ 750727 w 1501453"/>
                <a:gd name="connsiteY1" fmla="*/ 0 h 1501624"/>
                <a:gd name="connsiteX2" fmla="*/ 1501454 w 1501453"/>
                <a:gd name="connsiteY2" fmla="*/ 750812 h 1501624"/>
                <a:gd name="connsiteX3" fmla="*/ 750727 w 1501453"/>
                <a:gd name="connsiteY3" fmla="*/ 1501624 h 1501624"/>
                <a:gd name="connsiteX4" fmla="*/ 0 w 1501453"/>
                <a:gd name="connsiteY4" fmla="*/ 750812 h 1501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453" h="1501624">
                  <a:moveTo>
                    <a:pt x="0" y="750812"/>
                  </a:moveTo>
                  <a:cubicBezTo>
                    <a:pt x="0" y="336150"/>
                    <a:pt x="336112" y="0"/>
                    <a:pt x="750727" y="0"/>
                  </a:cubicBezTo>
                  <a:cubicBezTo>
                    <a:pt x="1165342" y="0"/>
                    <a:pt x="1501454" y="336150"/>
                    <a:pt x="1501454" y="750812"/>
                  </a:cubicBezTo>
                  <a:cubicBezTo>
                    <a:pt x="1501454" y="1165474"/>
                    <a:pt x="1165342" y="1501624"/>
                    <a:pt x="750727" y="1501624"/>
                  </a:cubicBezTo>
                  <a:cubicBezTo>
                    <a:pt x="336112" y="1501624"/>
                    <a:pt x="0" y="1165474"/>
                    <a:pt x="0" y="750812"/>
                  </a:cubicBezTo>
                  <a:close/>
                </a:path>
              </a:pathLst>
            </a:custGeom>
          </p:spPr>
          <p:style>
            <a:lnRef idx="2">
              <a:schemeClr val="lt1">
                <a:hueOff val="0"/>
                <a:satOff val="0"/>
                <a:lumOff val="0"/>
                <a:alphaOff val="0"/>
              </a:schemeClr>
            </a:lnRef>
            <a:fillRef idx="1">
              <a:schemeClr val="accent4">
                <a:hueOff val="3118387"/>
                <a:satOff val="7578"/>
                <a:lumOff val="12375"/>
                <a:alphaOff val="0"/>
              </a:schemeClr>
            </a:fillRef>
            <a:effectRef idx="0">
              <a:schemeClr val="accent4">
                <a:hueOff val="3118387"/>
                <a:satOff val="7578"/>
                <a:lumOff val="12375"/>
                <a:alphaOff val="0"/>
              </a:schemeClr>
            </a:effectRef>
            <a:fontRef idx="minor">
              <a:schemeClr val="lt1"/>
            </a:fontRef>
          </p:style>
          <p:txBody>
            <a:bodyPr spcFirstLastPara="0" vert="horz" wrap="square" lIns="299893" tIns="299918" rIns="299893" bIns="299918" numCol="1" spcCol="1270" anchor="ctr" anchorCtr="0">
              <a:noAutofit/>
            </a:bodyPr>
            <a:lstStyle/>
            <a:p>
              <a:pPr marL="0" lvl="0" indent="0" algn="ctr" defTabSz="933450">
                <a:lnSpc>
                  <a:spcPct val="90000"/>
                </a:lnSpc>
                <a:spcBef>
                  <a:spcPct val="0"/>
                </a:spcBef>
                <a:spcAft>
                  <a:spcPct val="35000"/>
                </a:spcAft>
                <a:buNone/>
              </a:pPr>
              <a:r>
                <a:rPr lang="en-US" sz="2100" kern="1200" dirty="0"/>
                <a:t>Python</a:t>
              </a:r>
            </a:p>
          </p:txBody>
        </p:sp>
        <p:sp>
          <p:nvSpPr>
            <p:cNvPr id="23" name="Ovál 22">
              <a:extLst>
                <a:ext uri="{FF2B5EF4-FFF2-40B4-BE49-F238E27FC236}">
                  <a16:creationId xmlns:a16="http://schemas.microsoft.com/office/drawing/2014/main" id="{C4FC8678-2E4F-4C9B-8AB1-992329CFE631}"/>
                </a:ext>
              </a:extLst>
            </p:cNvPr>
            <p:cNvSpPr/>
            <p:nvPr/>
          </p:nvSpPr>
          <p:spPr>
            <a:xfrm>
              <a:off x="2581679" y="1734226"/>
              <a:ext cx="297715" cy="297684"/>
            </a:xfrm>
            <a:prstGeom prst="ellipse">
              <a:avLst/>
            </a:prstGeom>
          </p:spPr>
          <p:style>
            <a:lnRef idx="2">
              <a:schemeClr val="lt1">
                <a:hueOff val="0"/>
                <a:satOff val="0"/>
                <a:lumOff val="0"/>
                <a:alphaOff val="0"/>
              </a:schemeClr>
            </a:lnRef>
            <a:fillRef idx="1">
              <a:schemeClr val="accent4">
                <a:hueOff val="3313286"/>
                <a:satOff val="8051"/>
                <a:lumOff val="13149"/>
                <a:alphaOff val="0"/>
              </a:schemeClr>
            </a:fillRef>
            <a:effectRef idx="0">
              <a:schemeClr val="accent4">
                <a:hueOff val="3313286"/>
                <a:satOff val="8051"/>
                <a:lumOff val="13149"/>
                <a:alphaOff val="0"/>
              </a:schemeClr>
            </a:effectRef>
            <a:fontRef idx="minor">
              <a:schemeClr val="lt1"/>
            </a:fontRef>
          </p:style>
        </p:sp>
        <p:sp>
          <p:nvSpPr>
            <p:cNvPr id="24" name="Ovál 23">
              <a:extLst>
                <a:ext uri="{FF2B5EF4-FFF2-40B4-BE49-F238E27FC236}">
                  <a16:creationId xmlns:a16="http://schemas.microsoft.com/office/drawing/2014/main" id="{0C339B00-6A72-48F8-AA32-9F7D90ED0C8A}"/>
                </a:ext>
              </a:extLst>
            </p:cNvPr>
            <p:cNvSpPr/>
            <p:nvPr/>
          </p:nvSpPr>
          <p:spPr>
            <a:xfrm>
              <a:off x="6048203" y="476162"/>
              <a:ext cx="297715" cy="297684"/>
            </a:xfrm>
            <a:prstGeom prst="ellipse">
              <a:avLst/>
            </a:prstGeom>
          </p:spPr>
          <p:style>
            <a:lnRef idx="2">
              <a:schemeClr val="lt1">
                <a:hueOff val="0"/>
                <a:satOff val="0"/>
                <a:lumOff val="0"/>
                <a:alphaOff val="0"/>
              </a:schemeClr>
            </a:lnRef>
            <a:fillRef idx="1">
              <a:schemeClr val="accent4">
                <a:hueOff val="3508185"/>
                <a:satOff val="8525"/>
                <a:lumOff val="13922"/>
                <a:alphaOff val="0"/>
              </a:schemeClr>
            </a:fillRef>
            <a:effectRef idx="0">
              <a:schemeClr val="accent4">
                <a:hueOff val="3508185"/>
                <a:satOff val="8525"/>
                <a:lumOff val="13922"/>
                <a:alphaOff val="0"/>
              </a:schemeClr>
            </a:effectRef>
            <a:fontRef idx="minor">
              <a:schemeClr val="lt1"/>
            </a:fontRef>
          </p:style>
        </p:sp>
      </p:grpSp>
      <p:sp>
        <p:nvSpPr>
          <p:cNvPr id="25" name="Volný tvar: obrazec 24">
            <a:extLst>
              <a:ext uri="{FF2B5EF4-FFF2-40B4-BE49-F238E27FC236}">
                <a16:creationId xmlns:a16="http://schemas.microsoft.com/office/drawing/2014/main" id="{45CEE3BD-35C6-4463-99A8-0B49D464FD67}"/>
              </a:ext>
            </a:extLst>
          </p:cNvPr>
          <p:cNvSpPr/>
          <p:nvPr/>
        </p:nvSpPr>
        <p:spPr>
          <a:xfrm>
            <a:off x="1140070" y="136894"/>
            <a:ext cx="1501453" cy="1501624"/>
          </a:xfrm>
          <a:custGeom>
            <a:avLst/>
            <a:gdLst>
              <a:gd name="connsiteX0" fmla="*/ 0 w 1501453"/>
              <a:gd name="connsiteY0" fmla="*/ 750812 h 1501624"/>
              <a:gd name="connsiteX1" fmla="*/ 750727 w 1501453"/>
              <a:gd name="connsiteY1" fmla="*/ 0 h 1501624"/>
              <a:gd name="connsiteX2" fmla="*/ 1501454 w 1501453"/>
              <a:gd name="connsiteY2" fmla="*/ 750812 h 1501624"/>
              <a:gd name="connsiteX3" fmla="*/ 750727 w 1501453"/>
              <a:gd name="connsiteY3" fmla="*/ 1501624 h 1501624"/>
              <a:gd name="connsiteX4" fmla="*/ 0 w 1501453"/>
              <a:gd name="connsiteY4" fmla="*/ 750812 h 1501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453" h="1501624">
                <a:moveTo>
                  <a:pt x="0" y="750812"/>
                </a:moveTo>
                <a:cubicBezTo>
                  <a:pt x="0" y="336150"/>
                  <a:pt x="336112" y="0"/>
                  <a:pt x="750727" y="0"/>
                </a:cubicBezTo>
                <a:cubicBezTo>
                  <a:pt x="1165342" y="0"/>
                  <a:pt x="1501454" y="336150"/>
                  <a:pt x="1501454" y="750812"/>
                </a:cubicBezTo>
                <a:cubicBezTo>
                  <a:pt x="1501454" y="1165474"/>
                  <a:pt x="1165342" y="1501624"/>
                  <a:pt x="750727" y="1501624"/>
                </a:cubicBezTo>
                <a:cubicBezTo>
                  <a:pt x="336112" y="1501624"/>
                  <a:pt x="0" y="1165474"/>
                  <a:pt x="0" y="750812"/>
                </a:cubicBez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299893" tIns="299918" rIns="299893" bIns="299918" numCol="1" spcCol="1270" anchor="ctr" anchorCtr="0">
            <a:noAutofit/>
          </a:bodyPr>
          <a:lstStyle/>
          <a:p>
            <a:pPr marL="0" lvl="0" indent="0" algn="ctr" defTabSz="933450">
              <a:lnSpc>
                <a:spcPct val="90000"/>
              </a:lnSpc>
              <a:spcBef>
                <a:spcPct val="0"/>
              </a:spcBef>
              <a:spcAft>
                <a:spcPct val="35000"/>
              </a:spcAft>
              <a:buNone/>
            </a:pPr>
            <a:r>
              <a:rPr lang="en-US" sz="2100" kern="1200" dirty="0"/>
              <a:t>Azure</a:t>
            </a:r>
          </a:p>
        </p:txBody>
      </p:sp>
    </p:spTree>
    <p:extLst>
      <p:ext uri="{BB962C8B-B14F-4D97-AF65-F5344CB8AC3E}">
        <p14:creationId xmlns:p14="http://schemas.microsoft.com/office/powerpoint/2010/main" val="401624234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ED52441-774E-42C8-9B3E-7B06008260E7}"/>
              </a:ext>
            </a:extLst>
          </p:cNvPr>
          <p:cNvSpPr>
            <a:spLocks noGrp="1"/>
          </p:cNvSpPr>
          <p:nvPr>
            <p:ph type="title"/>
          </p:nvPr>
        </p:nvSpPr>
        <p:spPr/>
        <p:txBody>
          <a:bodyPr/>
          <a:lstStyle/>
          <a:p>
            <a:r>
              <a:rPr lang="en-US" dirty="0"/>
              <a:t>Windows Desktop – dotnet new </a:t>
            </a:r>
            <a:r>
              <a:rPr lang="en-US" dirty="0" err="1"/>
              <a:t>wpf</a:t>
            </a:r>
            <a:endParaRPr lang="en-US" dirty="0"/>
          </a:p>
        </p:txBody>
      </p:sp>
      <p:sp>
        <p:nvSpPr>
          <p:cNvPr id="6" name="Zástupný symbol pro text 5">
            <a:extLst>
              <a:ext uri="{FF2B5EF4-FFF2-40B4-BE49-F238E27FC236}">
                <a16:creationId xmlns:a16="http://schemas.microsoft.com/office/drawing/2014/main" id="{5AA60957-6660-4FF9-AD77-F1749C9D2E8C}"/>
              </a:ext>
            </a:extLst>
          </p:cNvPr>
          <p:cNvSpPr>
            <a:spLocks noGrp="1"/>
          </p:cNvSpPr>
          <p:nvPr>
            <p:ph type="body" idx="1"/>
          </p:nvPr>
        </p:nvSpPr>
        <p:spPr/>
        <p:txBody>
          <a:bodyPr/>
          <a:lstStyle/>
          <a:p>
            <a:r>
              <a:rPr lang="en-US" dirty="0"/>
              <a:t>Stále </a:t>
            </a:r>
            <a:r>
              <a:rPr lang="en-US" dirty="0" err="1"/>
              <a:t>jen</a:t>
            </a:r>
            <a:r>
              <a:rPr lang="en-US" dirty="0"/>
              <a:t> </a:t>
            </a:r>
            <a:r>
              <a:rPr lang="en-US" dirty="0" err="1"/>
              <a:t>na</a:t>
            </a:r>
            <a:r>
              <a:rPr lang="en-US" dirty="0"/>
              <a:t> Windows</a:t>
            </a:r>
          </a:p>
          <a:p>
            <a:r>
              <a:rPr lang="en-US" dirty="0"/>
              <a:t>I data binding řeší </a:t>
            </a:r>
            <a:r>
              <a:rPr lang="en-US" dirty="0" err="1"/>
              <a:t>.net</a:t>
            </a:r>
            <a:r>
              <a:rPr lang="en-US" dirty="0"/>
              <a:t> core</a:t>
            </a:r>
          </a:p>
          <a:p>
            <a:r>
              <a:rPr lang="en-US" dirty="0" err="1"/>
              <a:t>Použití</a:t>
            </a:r>
            <a:r>
              <a:rPr lang="en-US" dirty="0"/>
              <a:t> UWP </a:t>
            </a:r>
            <a:r>
              <a:rPr lang="en-US" dirty="0" err="1"/>
              <a:t>kontrolek</a:t>
            </a:r>
            <a:endParaRPr lang="en-US" dirty="0"/>
          </a:p>
        </p:txBody>
      </p:sp>
      <p:sp>
        <p:nvSpPr>
          <p:cNvPr id="4" name="Zástupný symbol pro číslo snímku 3">
            <a:extLst>
              <a:ext uri="{FF2B5EF4-FFF2-40B4-BE49-F238E27FC236}">
                <a16:creationId xmlns:a16="http://schemas.microsoft.com/office/drawing/2014/main" id="{16CC6BD0-3781-48F8-AA51-AF1A9A6829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33320826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4"/>
          <p:cNvSpPr/>
          <p:nvPr/>
        </p:nvSpPr>
        <p:spPr>
          <a:xfrm>
            <a:off x="3889450" y="1642350"/>
            <a:ext cx="4717800" cy="30075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cs-CZ" sz="1000" dirty="0">
                <a:solidFill>
                  <a:srgbClr val="39C0BA"/>
                </a:solidFill>
                <a:latin typeface="Quicksand"/>
                <a:ea typeface="Quicksand"/>
                <a:cs typeface="Quicksand"/>
                <a:sym typeface="Quicksand"/>
              </a:rPr>
              <a:t>DEMO</a:t>
            </a:r>
            <a:endParaRPr sz="1000" dirty="0">
              <a:solidFill>
                <a:srgbClr val="39C0BA"/>
              </a:solidFill>
              <a:latin typeface="Quicksand"/>
              <a:ea typeface="Quicksand"/>
              <a:cs typeface="Quicksand"/>
              <a:sym typeface="Quicksand"/>
            </a:endParaRPr>
          </a:p>
        </p:txBody>
      </p:sp>
      <p:sp>
        <p:nvSpPr>
          <p:cNvPr id="312" name="Google Shape;312;p34"/>
          <p:cNvSpPr txBox="1">
            <a:spLocks noGrp="1"/>
          </p:cNvSpPr>
          <p:nvPr>
            <p:ph type="body" idx="4294967295"/>
          </p:nvPr>
        </p:nvSpPr>
        <p:spPr>
          <a:xfrm>
            <a:off x="1319400" y="3139850"/>
            <a:ext cx="1895700" cy="2196300"/>
          </a:xfrm>
          <a:prstGeom prst="rect">
            <a:avLst/>
          </a:prstGeom>
        </p:spPr>
        <p:txBody>
          <a:bodyPr spcFirstLastPara="1" wrap="square" lIns="91425" tIns="91425" rIns="91425" bIns="91425" anchor="t" anchorCtr="0">
            <a:noAutofit/>
          </a:bodyPr>
          <a:lstStyle/>
          <a:p>
            <a:pPr marL="0" lvl="0" indent="0">
              <a:buNone/>
            </a:pPr>
            <a:r>
              <a:rPr lang="en-US" sz="1800" dirty="0"/>
              <a:t>Windows Desktop</a:t>
            </a:r>
            <a:endParaRPr sz="1800" dirty="0"/>
          </a:p>
        </p:txBody>
      </p:sp>
      <p:sp>
        <p:nvSpPr>
          <p:cNvPr id="313" name="Google Shape;313;p34"/>
          <p:cNvSpPr/>
          <p:nvPr/>
        </p:nvSpPr>
        <p:spPr>
          <a:xfrm>
            <a:off x="3678188" y="1429813"/>
            <a:ext cx="5140316" cy="400179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42395462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cs-CZ" dirty="0"/>
              <a:t>OBSAH</a:t>
            </a:r>
            <a:endParaRPr dirty="0"/>
          </a:p>
        </p:txBody>
      </p:sp>
      <p:sp>
        <p:nvSpPr>
          <p:cNvPr id="165" name="Google Shape;165;p23"/>
          <p:cNvSpPr/>
          <p:nvPr/>
        </p:nvSpPr>
        <p:spPr>
          <a:xfrm>
            <a:off x="3630808" y="2175900"/>
            <a:ext cx="2506200" cy="2506200"/>
          </a:xfrm>
          <a:prstGeom prst="ellipse">
            <a:avLst/>
          </a:prstGeom>
          <a:noFill/>
          <a:ln w="9525" cap="flat" cmpd="sng">
            <a:solidFill>
              <a:srgbClr val="F35B69"/>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cs-CZ" sz="1800" dirty="0">
                <a:solidFill>
                  <a:srgbClr val="F35B69"/>
                </a:solidFill>
                <a:latin typeface="Quicksand"/>
                <a:ea typeface="Quicksand"/>
                <a:cs typeface="Quicksand"/>
                <a:sym typeface="Quicksand"/>
              </a:rPr>
              <a:t>ASP .Net Core 3.0</a:t>
            </a:r>
            <a:endParaRPr sz="1800" dirty="0">
              <a:solidFill>
                <a:srgbClr val="F35B69"/>
              </a:solidFill>
              <a:latin typeface="Quicksand"/>
              <a:ea typeface="Quicksand"/>
              <a:cs typeface="Quicksand"/>
              <a:sym typeface="Quicksand"/>
            </a:endParaRPr>
          </a:p>
        </p:txBody>
      </p:sp>
      <p:sp>
        <p:nvSpPr>
          <p:cNvPr id="166" name="Google Shape;166;p23"/>
          <p:cNvSpPr/>
          <p:nvPr/>
        </p:nvSpPr>
        <p:spPr>
          <a:xfrm>
            <a:off x="1369925" y="2175900"/>
            <a:ext cx="2506200" cy="2506200"/>
          </a:xfrm>
          <a:prstGeom prst="ellipse">
            <a:avLst/>
          </a:prstGeom>
          <a:noFill/>
          <a:ln w="9525" cap="flat" cmpd="sng">
            <a:solidFill>
              <a:srgbClr val="39C0BA"/>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cs-CZ" sz="1800" dirty="0">
                <a:solidFill>
                  <a:srgbClr val="39C0BA"/>
                </a:solidFill>
                <a:latin typeface="Quicksand"/>
                <a:ea typeface="Quicksand"/>
                <a:cs typeface="Quicksand"/>
                <a:sym typeface="Quicksand"/>
              </a:rPr>
              <a:t>.</a:t>
            </a:r>
            <a:r>
              <a:rPr lang="cs-CZ" sz="1800" dirty="0" err="1">
                <a:solidFill>
                  <a:srgbClr val="39C0BA"/>
                </a:solidFill>
                <a:latin typeface="Quicksand"/>
                <a:ea typeface="Quicksand"/>
                <a:cs typeface="Quicksand"/>
                <a:sym typeface="Quicksand"/>
              </a:rPr>
              <a:t>NetStandard</a:t>
            </a:r>
            <a:r>
              <a:rPr lang="cs-CZ" sz="1800" dirty="0">
                <a:solidFill>
                  <a:srgbClr val="39C0BA"/>
                </a:solidFill>
                <a:latin typeface="Quicksand"/>
                <a:ea typeface="Quicksand"/>
                <a:cs typeface="Quicksand"/>
                <a:sym typeface="Quicksand"/>
              </a:rPr>
              <a:t> 2.1</a:t>
            </a:r>
            <a:endParaRPr sz="1800" dirty="0">
              <a:solidFill>
                <a:srgbClr val="39C0BA"/>
              </a:solidFill>
              <a:latin typeface="Quicksand"/>
              <a:ea typeface="Quicksand"/>
              <a:cs typeface="Quicksand"/>
              <a:sym typeface="Quicksand"/>
            </a:endParaRPr>
          </a:p>
        </p:txBody>
      </p:sp>
      <p:sp>
        <p:nvSpPr>
          <p:cNvPr id="167" name="Google Shape;167;p23"/>
          <p:cNvSpPr/>
          <p:nvPr/>
        </p:nvSpPr>
        <p:spPr>
          <a:xfrm>
            <a:off x="5926743" y="2175900"/>
            <a:ext cx="2506200" cy="25062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cs-CZ" sz="1800" dirty="0">
                <a:solidFill>
                  <a:srgbClr val="6D9EEB"/>
                </a:solidFill>
                <a:latin typeface="Quicksand"/>
                <a:ea typeface="Quicksand"/>
                <a:cs typeface="Quicksand"/>
                <a:sym typeface="Quicksand"/>
              </a:rPr>
              <a:t>.Net Core 3.0 </a:t>
            </a:r>
            <a:br>
              <a:rPr lang="en-US" sz="1800" dirty="0">
                <a:solidFill>
                  <a:srgbClr val="6D9EEB"/>
                </a:solidFill>
                <a:latin typeface="Quicksand"/>
                <a:ea typeface="Quicksand"/>
                <a:cs typeface="Quicksand"/>
                <a:sym typeface="Quicksand"/>
              </a:rPr>
            </a:br>
            <a:r>
              <a:rPr lang="en-US" sz="1800" dirty="0">
                <a:solidFill>
                  <a:srgbClr val="6D9EEB"/>
                </a:solidFill>
                <a:latin typeface="Quicksand"/>
                <a:ea typeface="Quicksand"/>
                <a:cs typeface="Quicksand"/>
                <a:sym typeface="Quicksand"/>
              </a:rPr>
              <a:t>&amp;</a:t>
            </a:r>
            <a:r>
              <a:rPr lang="cs-CZ" sz="1800" dirty="0">
                <a:solidFill>
                  <a:srgbClr val="6D9EEB"/>
                </a:solidFill>
                <a:latin typeface="Quicksand"/>
                <a:ea typeface="Quicksand"/>
                <a:cs typeface="Quicksand"/>
                <a:sym typeface="Quicksand"/>
              </a:rPr>
              <a:t> Desktop</a:t>
            </a:r>
            <a:endParaRPr sz="1800" dirty="0">
              <a:solidFill>
                <a:srgbClr val="6D9EEB"/>
              </a:solidFill>
              <a:latin typeface="Quicksand"/>
              <a:ea typeface="Quicksand"/>
              <a:cs typeface="Quicksand"/>
              <a:sym typeface="Quicksand"/>
            </a:endParaRPr>
          </a:p>
        </p:txBody>
      </p:sp>
      <p:sp>
        <p:nvSpPr>
          <p:cNvPr id="168" name="Google Shape;168;p23"/>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41477739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en-US" dirty="0"/>
              <a:t>Net Standard 2.1</a:t>
            </a:r>
            <a:endParaRPr dirty="0"/>
          </a:p>
        </p:txBody>
      </p:sp>
      <p:sp>
        <p:nvSpPr>
          <p:cNvPr id="95" name="Google Shape;95;p15"/>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noAutofit/>
          </a:bodyPr>
          <a:lstStyle/>
          <a:p>
            <a:pPr marL="0" lvl="0" indent="0"/>
            <a:r>
              <a:rPr lang="en-US" dirty="0" err="1"/>
              <a:t>Datové</a:t>
            </a:r>
            <a:r>
              <a:rPr lang="en-US" dirty="0"/>
              <a:t> </a:t>
            </a:r>
            <a:r>
              <a:rPr lang="en-US" dirty="0" err="1"/>
              <a:t>typy</a:t>
            </a:r>
            <a:r>
              <a:rPr lang="en-US" dirty="0"/>
              <a:t>, </a:t>
            </a:r>
            <a:r>
              <a:rPr lang="en-US" dirty="0" err="1"/>
              <a:t>reflexe</a:t>
            </a:r>
            <a:r>
              <a:rPr lang="en-US" dirty="0"/>
              <a:t>, SIMD </a:t>
            </a:r>
            <a:endParaRPr dirty="0"/>
          </a:p>
        </p:txBody>
      </p:sp>
      <p:sp>
        <p:nvSpPr>
          <p:cNvPr id="96" name="Google Shape;96;p15"/>
          <p:cNvSpPr txBox="1"/>
          <p:nvPr/>
        </p:nvSpPr>
        <p:spPr>
          <a:xfrm>
            <a:off x="502600" y="3039900"/>
            <a:ext cx="802500" cy="78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E31BC1C-FEBA-41A3-B2FC-9A9BEC9E89C0}"/>
              </a:ext>
            </a:extLst>
          </p:cNvPr>
          <p:cNvSpPr>
            <a:spLocks noGrp="1"/>
          </p:cNvSpPr>
          <p:nvPr>
            <p:ph type="title"/>
          </p:nvPr>
        </p:nvSpPr>
        <p:spPr/>
        <p:txBody>
          <a:bodyPr/>
          <a:lstStyle/>
          <a:p>
            <a:r>
              <a:rPr lang="cs-CZ" dirty="0"/>
              <a:t>.Net Standard 2.1 – </a:t>
            </a:r>
            <a:r>
              <a:rPr lang="en-US" dirty="0"/>
              <a:t>(nové) </a:t>
            </a:r>
            <a:r>
              <a:rPr lang="cs-CZ" dirty="0"/>
              <a:t>datové typy</a:t>
            </a:r>
          </a:p>
        </p:txBody>
      </p:sp>
      <p:sp>
        <p:nvSpPr>
          <p:cNvPr id="3" name="Zástupný symbol pro text 2">
            <a:extLst>
              <a:ext uri="{FF2B5EF4-FFF2-40B4-BE49-F238E27FC236}">
                <a16:creationId xmlns:a16="http://schemas.microsoft.com/office/drawing/2014/main" id="{6663E9F8-73E8-4A08-87BD-C843D9235BB6}"/>
              </a:ext>
            </a:extLst>
          </p:cNvPr>
          <p:cNvSpPr>
            <a:spLocks noGrp="1"/>
          </p:cNvSpPr>
          <p:nvPr>
            <p:ph type="body" idx="1"/>
          </p:nvPr>
        </p:nvSpPr>
        <p:spPr/>
        <p:txBody>
          <a:bodyPr/>
          <a:lstStyle/>
          <a:p>
            <a:r>
              <a:rPr lang="en-US" dirty="0"/>
              <a:t>Index</a:t>
            </a:r>
          </a:p>
          <a:p>
            <a:r>
              <a:rPr lang="en-US" dirty="0"/>
              <a:t>Span&lt;T&gt;</a:t>
            </a:r>
          </a:p>
          <a:p>
            <a:r>
              <a:rPr lang="en-US" dirty="0" err="1"/>
              <a:t>IAsyncEnumerable</a:t>
            </a:r>
            <a:r>
              <a:rPr lang="en-US" dirty="0"/>
              <a:t>&lt;T&gt;</a:t>
            </a:r>
          </a:p>
          <a:p>
            <a:r>
              <a:rPr lang="en-US" dirty="0" err="1"/>
              <a:t>SequenceReader</a:t>
            </a:r>
            <a:endParaRPr lang="en-US" dirty="0"/>
          </a:p>
          <a:p>
            <a:endParaRPr lang="en-US" dirty="0"/>
          </a:p>
        </p:txBody>
      </p:sp>
      <p:sp>
        <p:nvSpPr>
          <p:cNvPr id="4" name="Zástupný symbol pro číslo snímku 3">
            <a:extLst>
              <a:ext uri="{FF2B5EF4-FFF2-40B4-BE49-F238E27FC236}">
                <a16:creationId xmlns:a16="http://schemas.microsoft.com/office/drawing/2014/main" id="{229BFD32-6E5B-4F04-AB6A-B2184E0E88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5" name="Obrázek 4">
            <a:extLst>
              <a:ext uri="{FF2B5EF4-FFF2-40B4-BE49-F238E27FC236}">
                <a16:creationId xmlns:a16="http://schemas.microsoft.com/office/drawing/2014/main" id="{F0DA91D0-143B-40C0-84AB-AAA8CD0C7705}"/>
              </a:ext>
            </a:extLst>
          </p:cNvPr>
          <p:cNvPicPr>
            <a:picLocks noChangeAspect="1"/>
          </p:cNvPicPr>
          <p:nvPr/>
        </p:nvPicPr>
        <p:blipFill>
          <a:blip r:embed="rId2"/>
          <a:stretch>
            <a:fillRect/>
          </a:stretch>
        </p:blipFill>
        <p:spPr>
          <a:xfrm>
            <a:off x="5397082" y="1588962"/>
            <a:ext cx="3400425" cy="704850"/>
          </a:xfrm>
          <a:prstGeom prst="rect">
            <a:avLst/>
          </a:prstGeom>
        </p:spPr>
      </p:pic>
    </p:spTree>
    <p:extLst>
      <p:ext uri="{BB962C8B-B14F-4D97-AF65-F5344CB8AC3E}">
        <p14:creationId xmlns:p14="http://schemas.microsoft.com/office/powerpoint/2010/main" val="233362410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E31BC1C-FEBA-41A3-B2FC-9A9BEC9E89C0}"/>
              </a:ext>
            </a:extLst>
          </p:cNvPr>
          <p:cNvSpPr>
            <a:spLocks noGrp="1"/>
          </p:cNvSpPr>
          <p:nvPr>
            <p:ph type="title"/>
          </p:nvPr>
        </p:nvSpPr>
        <p:spPr/>
        <p:txBody>
          <a:bodyPr/>
          <a:lstStyle/>
          <a:p>
            <a:r>
              <a:rPr lang="cs-CZ" dirty="0"/>
              <a:t>.Net Standard 2.1 –</a:t>
            </a:r>
            <a:r>
              <a:rPr lang="en-US" dirty="0"/>
              <a:t> </a:t>
            </a:r>
            <a:r>
              <a:rPr lang="cs-CZ" dirty="0"/>
              <a:t>datové typy</a:t>
            </a:r>
            <a:r>
              <a:rPr lang="en-US" dirty="0"/>
              <a:t> - span</a:t>
            </a:r>
            <a:endParaRPr lang="cs-CZ" dirty="0"/>
          </a:p>
        </p:txBody>
      </p:sp>
      <p:graphicFrame>
        <p:nvGraphicFramePr>
          <p:cNvPr id="6" name="Diagram 5">
            <a:extLst>
              <a:ext uri="{FF2B5EF4-FFF2-40B4-BE49-F238E27FC236}">
                <a16:creationId xmlns:a16="http://schemas.microsoft.com/office/drawing/2014/main" id="{DF86CC71-FCD2-4294-8E51-15F97596278B}"/>
              </a:ext>
            </a:extLst>
          </p:cNvPr>
          <p:cNvGraphicFramePr/>
          <p:nvPr>
            <p:extLst>
              <p:ext uri="{D42A27DB-BD31-4B8C-83A1-F6EECF244321}">
                <p14:modId xmlns:p14="http://schemas.microsoft.com/office/powerpoint/2010/main" val="2956069396"/>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ástupný symbol pro číslo snímku 3">
            <a:extLst>
              <a:ext uri="{FF2B5EF4-FFF2-40B4-BE49-F238E27FC236}">
                <a16:creationId xmlns:a16="http://schemas.microsoft.com/office/drawing/2014/main" id="{229BFD32-6E5B-4F04-AB6A-B2184E0E88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7804849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E31BC1C-FEBA-41A3-B2FC-9A9BEC9E89C0}"/>
              </a:ext>
            </a:extLst>
          </p:cNvPr>
          <p:cNvSpPr>
            <a:spLocks noGrp="1"/>
          </p:cNvSpPr>
          <p:nvPr>
            <p:ph type="title"/>
          </p:nvPr>
        </p:nvSpPr>
        <p:spPr/>
        <p:txBody>
          <a:bodyPr/>
          <a:lstStyle/>
          <a:p>
            <a:r>
              <a:rPr lang="cs-CZ" dirty="0"/>
              <a:t>.Net Standard 2.1 –</a:t>
            </a:r>
            <a:r>
              <a:rPr lang="en-US" dirty="0"/>
              <a:t> </a:t>
            </a:r>
            <a:r>
              <a:rPr lang="cs-CZ" dirty="0"/>
              <a:t>datové typy</a:t>
            </a:r>
            <a:r>
              <a:rPr lang="en-US" dirty="0"/>
              <a:t> - </a:t>
            </a:r>
            <a:r>
              <a:rPr lang="en-US" dirty="0" err="1"/>
              <a:t>SequenceReader</a:t>
            </a:r>
            <a:endParaRPr lang="cs-CZ" dirty="0"/>
          </a:p>
        </p:txBody>
      </p:sp>
      <p:graphicFrame>
        <p:nvGraphicFramePr>
          <p:cNvPr id="6" name="Diagram 5">
            <a:extLst>
              <a:ext uri="{FF2B5EF4-FFF2-40B4-BE49-F238E27FC236}">
                <a16:creationId xmlns:a16="http://schemas.microsoft.com/office/drawing/2014/main" id="{E25FF9D5-75FE-44E8-82FD-E1CCC0AA27DF}"/>
              </a:ext>
            </a:extLst>
          </p:cNvPr>
          <p:cNvGraphicFramePr/>
          <p:nvPr>
            <p:extLst>
              <p:ext uri="{D42A27DB-BD31-4B8C-83A1-F6EECF244321}">
                <p14:modId xmlns:p14="http://schemas.microsoft.com/office/powerpoint/2010/main" val="3976475665"/>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ástupný symbol pro číslo snímku 3">
            <a:extLst>
              <a:ext uri="{FF2B5EF4-FFF2-40B4-BE49-F238E27FC236}">
                <a16:creationId xmlns:a16="http://schemas.microsoft.com/office/drawing/2014/main" id="{229BFD32-6E5B-4F04-AB6A-B2184E0E88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91312337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E31BC1C-FEBA-41A3-B2FC-9A9BEC9E89C0}"/>
              </a:ext>
            </a:extLst>
          </p:cNvPr>
          <p:cNvSpPr>
            <a:spLocks noGrp="1"/>
          </p:cNvSpPr>
          <p:nvPr>
            <p:ph type="title"/>
          </p:nvPr>
        </p:nvSpPr>
        <p:spPr/>
        <p:txBody>
          <a:bodyPr/>
          <a:lstStyle/>
          <a:p>
            <a:r>
              <a:rPr lang="cs-CZ" dirty="0"/>
              <a:t>.Net Standard 2.1 – </a:t>
            </a:r>
            <a:r>
              <a:rPr lang="en-US" dirty="0" err="1"/>
              <a:t>reflexe</a:t>
            </a:r>
            <a:endParaRPr lang="cs-CZ" dirty="0"/>
          </a:p>
        </p:txBody>
      </p:sp>
      <p:sp>
        <p:nvSpPr>
          <p:cNvPr id="3" name="Zástupný symbol pro text 2">
            <a:extLst>
              <a:ext uri="{FF2B5EF4-FFF2-40B4-BE49-F238E27FC236}">
                <a16:creationId xmlns:a16="http://schemas.microsoft.com/office/drawing/2014/main" id="{6663E9F8-73E8-4A08-87BD-C843D9235BB6}"/>
              </a:ext>
            </a:extLst>
          </p:cNvPr>
          <p:cNvSpPr>
            <a:spLocks noGrp="1"/>
          </p:cNvSpPr>
          <p:nvPr>
            <p:ph type="body" idx="1"/>
          </p:nvPr>
        </p:nvSpPr>
        <p:spPr/>
        <p:txBody>
          <a:bodyPr/>
          <a:lstStyle/>
          <a:p>
            <a:r>
              <a:rPr lang="en-US" dirty="0" err="1"/>
              <a:t>MetadataLoadContext</a:t>
            </a:r>
            <a:endParaRPr lang="en-US" dirty="0"/>
          </a:p>
          <a:p>
            <a:r>
              <a:rPr lang="en-US" dirty="0" err="1"/>
              <a:t>Načítání</a:t>
            </a:r>
            <a:r>
              <a:rPr lang="en-US" dirty="0"/>
              <a:t> </a:t>
            </a:r>
            <a:r>
              <a:rPr lang="en-US" dirty="0" err="1"/>
              <a:t>dat</a:t>
            </a:r>
            <a:r>
              <a:rPr lang="en-US" dirty="0"/>
              <a:t> o assembly z </a:t>
            </a:r>
            <a:r>
              <a:rPr lang="en-US" dirty="0" err="1"/>
              <a:t>jiného</a:t>
            </a:r>
            <a:r>
              <a:rPr lang="en-US" dirty="0"/>
              <a:t> runtime/</a:t>
            </a:r>
            <a:r>
              <a:rPr lang="en-US" dirty="0" err="1"/>
              <a:t>arhcitektury</a:t>
            </a:r>
            <a:endParaRPr lang="en-US" dirty="0"/>
          </a:p>
          <a:p>
            <a:endParaRPr lang="en-US" dirty="0"/>
          </a:p>
          <a:p>
            <a:endParaRPr lang="en-US" dirty="0"/>
          </a:p>
          <a:p>
            <a:endParaRPr lang="en-US" dirty="0"/>
          </a:p>
        </p:txBody>
      </p:sp>
      <p:sp>
        <p:nvSpPr>
          <p:cNvPr id="4" name="Zástupný symbol pro číslo snímku 3">
            <a:extLst>
              <a:ext uri="{FF2B5EF4-FFF2-40B4-BE49-F238E27FC236}">
                <a16:creationId xmlns:a16="http://schemas.microsoft.com/office/drawing/2014/main" id="{229BFD32-6E5B-4F04-AB6A-B2184E0E88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Obrázek 5">
            <a:extLst>
              <a:ext uri="{FF2B5EF4-FFF2-40B4-BE49-F238E27FC236}">
                <a16:creationId xmlns:a16="http://schemas.microsoft.com/office/drawing/2014/main" id="{EAD87CC8-5692-4F63-89E8-415A78AA491B}"/>
              </a:ext>
            </a:extLst>
          </p:cNvPr>
          <p:cNvPicPr>
            <a:picLocks noChangeAspect="1"/>
          </p:cNvPicPr>
          <p:nvPr/>
        </p:nvPicPr>
        <p:blipFill>
          <a:blip r:embed="rId3"/>
          <a:stretch>
            <a:fillRect/>
          </a:stretch>
        </p:blipFill>
        <p:spPr>
          <a:xfrm>
            <a:off x="89150" y="3714587"/>
            <a:ext cx="9010650" cy="2486025"/>
          </a:xfrm>
          <a:prstGeom prst="rect">
            <a:avLst/>
          </a:prstGeom>
        </p:spPr>
      </p:pic>
    </p:spTree>
    <p:extLst>
      <p:ext uri="{BB962C8B-B14F-4D97-AF65-F5344CB8AC3E}">
        <p14:creationId xmlns:p14="http://schemas.microsoft.com/office/powerpoint/2010/main" val="3497986839"/>
      </p:ext>
    </p:extLst>
  </p:cSld>
  <p:clrMapOvr>
    <a:masterClrMapping/>
  </p:clrMapOvr>
  <p:transition spd="slow">
    <p:push dir="u"/>
  </p:transition>
</p:sld>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1324</TotalTime>
  <Words>614</Words>
  <Application>Microsoft Office PowerPoint</Application>
  <PresentationFormat>Předvádění na obrazovce (4:3)</PresentationFormat>
  <Paragraphs>193</Paragraphs>
  <Slides>31</Slides>
  <Notes>24</Notes>
  <HiddenSlides>0</HiddenSlides>
  <MMClips>0</MMClips>
  <ScaleCrop>false</ScaleCrop>
  <HeadingPairs>
    <vt:vector size="6" baseType="variant">
      <vt:variant>
        <vt:lpstr>Použitá písma</vt:lpstr>
      </vt:variant>
      <vt:variant>
        <vt:i4>2</vt:i4>
      </vt:variant>
      <vt:variant>
        <vt:lpstr>Motiv</vt:lpstr>
      </vt:variant>
      <vt:variant>
        <vt:i4>1</vt:i4>
      </vt:variant>
      <vt:variant>
        <vt:lpstr>Nadpisy snímků</vt:lpstr>
      </vt:variant>
      <vt:variant>
        <vt:i4>31</vt:i4>
      </vt:variant>
    </vt:vector>
  </HeadingPairs>
  <TitlesOfParts>
    <vt:vector size="34" baseType="lpstr">
      <vt:lpstr>Arial</vt:lpstr>
      <vt:lpstr>Quicksand</vt:lpstr>
      <vt:lpstr>Eleanor template</vt:lpstr>
      <vt:lpstr>Co nás čeká v .NET Core 3.0</vt:lpstr>
      <vt:lpstr>Kdo jsem</vt:lpstr>
      <vt:lpstr>Prezentace aplikace PowerPoint</vt:lpstr>
      <vt:lpstr>OBSAH</vt:lpstr>
      <vt:lpstr>.Net Standard 2.1</vt:lpstr>
      <vt:lpstr>.Net Standard 2.1 – (nové) datové typy</vt:lpstr>
      <vt:lpstr>.Net Standard 2.1 – datové typy - span</vt:lpstr>
      <vt:lpstr>.Net Standard 2.1 – datové typy - SequenceReader</vt:lpstr>
      <vt:lpstr>.Net Standard 2.1 – reflexe</vt:lpstr>
      <vt:lpstr>.Net Standard 2.1 – SIMD</vt:lpstr>
      <vt:lpstr>Prezentace aplikace PowerPoint</vt:lpstr>
      <vt:lpstr>ASP .Net Core 3.0</vt:lpstr>
      <vt:lpstr>ASP .Net Core 3.0</vt:lpstr>
      <vt:lpstr>ASP .Net Core 3.0 - Blazor</vt:lpstr>
      <vt:lpstr>ASP .Net Core 3.0 Server-Side Blazor</vt:lpstr>
      <vt:lpstr>ASP .Net Core 3.0 Server-Side Blazor</vt:lpstr>
      <vt:lpstr>ASP .Net Core 3.0 Server-Side Blazor</vt:lpstr>
      <vt:lpstr>ASP .Net Core 3.0 - Server-Side Blazor</vt:lpstr>
      <vt:lpstr>Prezentace aplikace PowerPoint</vt:lpstr>
      <vt:lpstr>Entity Framework Core 3.0</vt:lpstr>
      <vt:lpstr>Entity Framework Core 3.0 - LINQ</vt:lpstr>
      <vt:lpstr>Entity Framework Core 3.0 – Cosmos DB support</vt:lpstr>
      <vt:lpstr>Entity Framework Core 3.0 – C#8</vt:lpstr>
      <vt:lpstr>Entity Framework Core 3.0 – EF 6.3 a .Net Core</vt:lpstr>
      <vt:lpstr>Prezentace aplikace PowerPoint</vt:lpstr>
      <vt:lpstr>Windows Desktop</vt:lpstr>
      <vt:lpstr>Prezentace aplikace PowerPoint</vt:lpstr>
      <vt:lpstr>Windows Desktop</vt:lpstr>
      <vt:lpstr>Windows Desktop – dotnet new winforms</vt:lpstr>
      <vt:lpstr>Windows Desktop – dotnet new wpf</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 nás čeká v .NET Core 3.0</dc:title>
  <cp:lastModifiedBy>Jan Skala</cp:lastModifiedBy>
  <cp:revision>1</cp:revision>
  <dcterms:modified xsi:type="dcterms:W3CDTF">2019-01-18T12:47:44Z</dcterms:modified>
</cp:coreProperties>
</file>