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5A5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3" autoAdjust="0"/>
  </p:normalViewPr>
  <p:slideViewPr>
    <p:cSldViewPr snapToGrid="0">
      <p:cViewPr varScale="1">
        <p:scale>
          <a:sx n="83" d="100"/>
          <a:sy n="83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3B19C-7709-4037-91C9-F187DA84E86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DC75D-EF44-4D07-B3B4-22A614AC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D7B0-3438-4C1D-BFC5-98BF6C251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75FA7-84B7-402F-86CA-2655C4723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814FA-AFF2-4F06-83A9-A617A1A5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B218-A63B-4A11-9212-9DE964E2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B277-E87B-4F21-A7CE-73513B87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F48F-0F3B-4762-A80A-025D1427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BCFB5-F63B-4440-8C6B-D5775473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1AD2-7D07-4BE5-B973-F71E9C2C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9BF0-78FC-4EEE-AE1C-56622FFC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6AD0-5261-48F3-95A9-AD86212A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3A5AD-713C-4D35-9D3B-578D74E99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70CA5-4130-4652-810C-28C130ABC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5F1B-2DA6-43E9-A3EA-A620F4B8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AE11-A0F6-4CB2-9359-AE5E8DEF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E3D3-6B67-4B7B-8017-D1F1FE43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6C6F-CB70-48C3-87DD-4F035B84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9D42-3724-4BFC-B708-DF2C7D1C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E260-3199-445E-8D36-077ED22A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D421-9651-443B-B474-304CDE87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D65E-02BF-4816-8CCA-DFB17806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0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D01-4ABA-41B1-A4C5-8CAB8B90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2BFB9-CF56-48F9-911B-483465190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D9B73-D87D-43CF-AE25-06D8D51F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2AAE-D3A3-45C7-82F8-EC5336D0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F17E-1C7B-4C94-9978-29A6B026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9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6195-07F4-4588-973A-74C3E731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EA1C-657C-4497-8E5C-2946C9366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743E-17A5-4337-9B3A-DAC9B0AA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A0C4C-7685-46FA-9E9F-02143510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F7359-9005-4E29-8D6C-6419061A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EA1B-DDE6-4DDA-AF22-EEC99B9B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B50B-410A-44CE-82AE-C654845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DBE32-7F3F-4739-988B-B39BDB416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8073D-1A72-4691-A64C-3C0A4E8F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BCE27-971A-4A8A-A031-D31813E49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39956-9477-45F3-A59B-89691E2E7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6724C-8210-43E4-AC1B-F5489A7E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D9660-BCAF-41F4-B5FD-1051EB1C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07F09-94B7-47EB-A0AF-74C149FB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5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3B43-C2B5-4444-AA45-4EDDE9E6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BBBE1-C6CA-4B86-BDC7-2C687B25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6A9D4-725E-4EB7-AA33-918A7B75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D3880-47D7-48E1-8208-54D2752E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E2704-5B91-48B9-9340-5185942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B37E0-D15F-4053-BBE7-BEAE03C5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3CCF3-2F8C-4BE0-98EF-48E702AC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AB75-A85D-4BFE-8C3E-E7C5BC38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4889-6F83-4988-8640-D780DD61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5AF5F-6367-40A3-8AF4-742C96E09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76153-0B7C-4782-BA6A-B812007F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0ACB1-526F-43B3-9D76-766BF8F9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E0373-04E8-4BDF-A3E5-B1C6C16C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C11E-45F4-4ED7-B1C5-78AF583A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F57E9-8D9B-4C2A-A6E8-85B2B6A6D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2FEF6-C8AE-47F7-BB53-C0CE15E2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285D-A487-4974-A9DF-96A9842A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648E5-8D1C-40FF-A039-48E89A20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34FA9-C298-4D7A-BBA9-12C4E3C3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A5971-1A3F-448C-8149-0B6253DA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1038-C2AF-43E6-A241-3BF0AC8E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63AC-044F-431C-9A99-D5652E67A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CA88-7AEA-49D6-B728-EA6348549EE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080D-B283-4BEB-BBE6-1ED6CAC0F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AA7F-2BF4-4CA9-A6B1-783ADB9F2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D7DB-A4DB-45D7-A583-B414217E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E6F2-19D7-4A2C-B60E-654798CC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467"/>
            <a:ext cx="9144000" cy="592667"/>
          </a:xfrm>
        </p:spPr>
        <p:txBody>
          <a:bodyPr>
            <a:noAutofit/>
          </a:bodyPr>
          <a:lstStyle/>
          <a:p>
            <a:r>
              <a:rPr lang="es-PE" sz="4000" dirty="0" err="1"/>
              <a:t>Layer</a:t>
            </a:r>
            <a:r>
              <a:rPr lang="es-PE" sz="4000" dirty="0"/>
              <a:t> </a:t>
            </a:r>
            <a:r>
              <a:rPr lang="es-PE" sz="4000" dirty="0" err="1"/>
              <a:t>Activations</a:t>
            </a:r>
            <a:endParaRPr lang="en-US" sz="4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B0F2C37-6C6E-4011-BB9F-6DDEA5AAC3F7}"/>
              </a:ext>
            </a:extLst>
          </p:cNvPr>
          <p:cNvGrpSpPr/>
          <p:nvPr/>
        </p:nvGrpSpPr>
        <p:grpSpPr>
          <a:xfrm>
            <a:off x="672936" y="1394691"/>
            <a:ext cx="11067801" cy="3609880"/>
            <a:chOff x="1179617" y="895929"/>
            <a:chExt cx="10208817" cy="316653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2FC5D56-8B8D-44CE-9F10-1DA729F54E73}"/>
                </a:ext>
              </a:extLst>
            </p:cNvPr>
            <p:cNvGrpSpPr/>
            <p:nvPr/>
          </p:nvGrpSpPr>
          <p:grpSpPr>
            <a:xfrm>
              <a:off x="1179617" y="895929"/>
              <a:ext cx="10208817" cy="3166532"/>
              <a:chOff x="937636" y="1850347"/>
              <a:chExt cx="10624651" cy="315730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D079BC2-B1F3-4CAC-9689-2A0D253B2D8F}"/>
                  </a:ext>
                </a:extLst>
              </p:cNvPr>
              <p:cNvSpPr/>
              <p:nvPr/>
            </p:nvSpPr>
            <p:spPr>
              <a:xfrm>
                <a:off x="1812602" y="2720334"/>
                <a:ext cx="1355152" cy="14173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Mixer </a:t>
                </a:r>
                <a:r>
                  <a:rPr lang="es-PE" dirty="0" err="1"/>
                  <a:t>Layer</a:t>
                </a:r>
                <a:r>
                  <a:rPr lang="es-PE" dirty="0"/>
                  <a:t> 1</a:t>
                </a:r>
                <a:endParaRPr lang="en-US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C264C02-5D09-425B-986C-FF0568EDC7D3}"/>
                  </a:ext>
                </a:extLst>
              </p:cNvPr>
              <p:cNvSpPr/>
              <p:nvPr/>
            </p:nvSpPr>
            <p:spPr>
              <a:xfrm>
                <a:off x="3335047" y="2720334"/>
                <a:ext cx="1355152" cy="14173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Mixer </a:t>
                </a:r>
                <a:r>
                  <a:rPr lang="es-PE" dirty="0" err="1"/>
                  <a:t>Layer</a:t>
                </a:r>
                <a:r>
                  <a:rPr lang="es-PE" dirty="0"/>
                  <a:t> 2</a:t>
                </a:r>
                <a:endParaRPr lang="en-US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13053A6-7272-44F2-A1D0-4D4BC59A4C25}"/>
                  </a:ext>
                </a:extLst>
              </p:cNvPr>
              <p:cNvSpPr/>
              <p:nvPr/>
            </p:nvSpPr>
            <p:spPr>
              <a:xfrm rot="16200000">
                <a:off x="-406703" y="3194690"/>
                <a:ext cx="3157298" cy="46862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err="1"/>
                  <a:t>Preprocessing</a:t>
                </a:r>
                <a:r>
                  <a:rPr lang="es-PE" dirty="0"/>
                  <a:t> + </a:t>
                </a:r>
                <a:r>
                  <a:rPr lang="es-PE" dirty="0" err="1"/>
                  <a:t>Patches</a:t>
                </a:r>
                <a:endParaRPr lang="en-US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BD1FA30-5E52-4EB8-BACB-4544B89531B4}"/>
                  </a:ext>
                </a:extLst>
              </p:cNvPr>
              <p:cNvSpPr/>
              <p:nvPr/>
            </p:nvSpPr>
            <p:spPr>
              <a:xfrm>
                <a:off x="4893975" y="2720334"/>
                <a:ext cx="1355152" cy="14173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Mixer </a:t>
                </a:r>
                <a:r>
                  <a:rPr lang="es-PE" dirty="0" err="1"/>
                  <a:t>Layer</a:t>
                </a:r>
                <a:r>
                  <a:rPr lang="es-PE" dirty="0"/>
                  <a:t> 3</a:t>
                </a:r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9600623-1782-4134-90F1-2BA1EFE17B94}"/>
                  </a:ext>
                </a:extLst>
              </p:cNvPr>
              <p:cNvSpPr/>
              <p:nvPr/>
            </p:nvSpPr>
            <p:spPr>
              <a:xfrm>
                <a:off x="7442200" y="2720334"/>
                <a:ext cx="1355152" cy="14173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Mixer </a:t>
                </a:r>
                <a:r>
                  <a:rPr lang="es-PE" dirty="0" err="1"/>
                  <a:t>Layer</a:t>
                </a:r>
                <a:r>
                  <a:rPr lang="es-PE" dirty="0"/>
                  <a:t> N-1</a:t>
                </a:r>
                <a:endParaRPr lang="en-US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A6EC893-C915-4234-8EED-C5E54F8B2A4B}"/>
                  </a:ext>
                </a:extLst>
              </p:cNvPr>
              <p:cNvSpPr/>
              <p:nvPr/>
            </p:nvSpPr>
            <p:spPr>
              <a:xfrm>
                <a:off x="9312848" y="2720333"/>
                <a:ext cx="1355152" cy="14173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Mixer </a:t>
                </a:r>
                <a:r>
                  <a:rPr lang="es-PE" dirty="0" err="1"/>
                  <a:t>Layer</a:t>
                </a:r>
                <a:r>
                  <a:rPr lang="es-PE" dirty="0"/>
                  <a:t> N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38F974-10CD-49F0-BFEA-E03B5EFBA43D}"/>
                  </a:ext>
                </a:extLst>
              </p:cNvPr>
              <p:cNvSpPr txBox="1"/>
              <p:nvPr/>
            </p:nvSpPr>
            <p:spPr>
              <a:xfrm>
                <a:off x="6488380" y="3062182"/>
                <a:ext cx="740125" cy="460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dirty="0"/>
                  <a:t>…</a:t>
                </a:r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DDCD722-5BDA-454B-84F9-2D9CBBB47435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1406257" y="3428998"/>
                <a:ext cx="40634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419830A3-2893-46A7-866C-D0B6D45090AA}"/>
                  </a:ext>
                </a:extLst>
              </p:cNvPr>
              <p:cNvCxnSpPr>
                <a:stCxn id="6" idx="3"/>
                <a:endCxn id="26" idx="1"/>
              </p:cNvCxnSpPr>
              <p:nvPr/>
            </p:nvCxnSpPr>
            <p:spPr>
              <a:xfrm>
                <a:off x="3167754" y="3428999"/>
                <a:ext cx="167293" cy="158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8B769CB-B9EB-43F8-AEDB-5A49D951D423}"/>
                  </a:ext>
                </a:extLst>
              </p:cNvPr>
              <p:cNvCxnSpPr>
                <a:stCxn id="26" idx="3"/>
                <a:endCxn id="34" idx="1"/>
              </p:cNvCxnSpPr>
              <p:nvPr/>
            </p:nvCxnSpPr>
            <p:spPr>
              <a:xfrm>
                <a:off x="4690198" y="3428999"/>
                <a:ext cx="2037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17C9503-C6E4-45B7-95E5-9F0D2A745D41}"/>
                  </a:ext>
                </a:extLst>
              </p:cNvPr>
              <p:cNvCxnSpPr>
                <a:stCxn id="35" idx="3"/>
                <a:endCxn id="39" idx="1"/>
              </p:cNvCxnSpPr>
              <p:nvPr/>
            </p:nvCxnSpPr>
            <p:spPr>
              <a:xfrm flipV="1">
                <a:off x="8797352" y="3428998"/>
                <a:ext cx="51549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D21FFAD5-BBBF-4E43-8E40-1FD32608F47E}"/>
                  </a:ext>
                </a:extLst>
              </p:cNvPr>
              <p:cNvSpPr/>
              <p:nvPr/>
            </p:nvSpPr>
            <p:spPr>
              <a:xfrm rot="16200000">
                <a:off x="9749328" y="3194686"/>
                <a:ext cx="3157298" cy="46862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Global </a:t>
                </a:r>
                <a:r>
                  <a:rPr lang="es-PE" dirty="0" err="1"/>
                  <a:t>Average</a:t>
                </a:r>
                <a:r>
                  <a:rPr lang="es-PE" dirty="0"/>
                  <a:t> </a:t>
                </a:r>
                <a:r>
                  <a:rPr lang="es-PE" dirty="0" err="1"/>
                  <a:t>Pooling</a:t>
                </a:r>
                <a:r>
                  <a:rPr lang="es-PE" dirty="0"/>
                  <a:t> + </a:t>
                </a:r>
                <a:r>
                  <a:rPr lang="es-PE" dirty="0" err="1"/>
                  <a:t>Class</a:t>
                </a:r>
                <a:endParaRPr lang="en-US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D026AF8-69CC-4D26-8FC4-3BBF10981949}"/>
                  </a:ext>
                </a:extLst>
              </p:cNvPr>
              <p:cNvCxnSpPr>
                <a:stCxn id="39" idx="3"/>
                <a:endCxn id="43" idx="0"/>
              </p:cNvCxnSpPr>
              <p:nvPr/>
            </p:nvCxnSpPr>
            <p:spPr>
              <a:xfrm flipV="1">
                <a:off x="10668000" y="3428996"/>
                <a:ext cx="4256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4E54695-86C8-41DC-92DF-D1E0C323B218}"/>
                </a:ext>
              </a:extLst>
            </p:cNvPr>
            <p:cNvSpPr/>
            <p:nvPr/>
          </p:nvSpPr>
          <p:spPr>
            <a:xfrm>
              <a:off x="1936876" y="1311564"/>
              <a:ext cx="2931893" cy="22582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E9F346-279F-43B5-8668-5564E92AAB98}"/>
                </a:ext>
              </a:extLst>
            </p:cNvPr>
            <p:cNvSpPr/>
            <p:nvPr/>
          </p:nvSpPr>
          <p:spPr>
            <a:xfrm>
              <a:off x="2039683" y="1505527"/>
              <a:ext cx="4473429" cy="1923473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A7D520-D70C-45DC-B6E7-2C0297680197}"/>
                </a:ext>
              </a:extLst>
            </p:cNvPr>
            <p:cNvSpPr/>
            <p:nvPr/>
          </p:nvSpPr>
          <p:spPr>
            <a:xfrm>
              <a:off x="2038903" y="1679140"/>
              <a:ext cx="6830648" cy="164742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565D19-97D9-49FB-B4DE-B60CCBBC7672}"/>
                </a:ext>
              </a:extLst>
            </p:cNvPr>
            <p:cNvSpPr txBox="1"/>
            <p:nvPr/>
          </p:nvSpPr>
          <p:spPr>
            <a:xfrm>
              <a:off x="2171143" y="926405"/>
              <a:ext cx="230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>
                  <a:solidFill>
                    <a:srgbClr val="FF0000"/>
                  </a:solidFill>
                </a:rPr>
                <a:t>Intermediate</a:t>
              </a:r>
              <a:r>
                <a:rPr lang="es-PE" dirty="0">
                  <a:solidFill>
                    <a:srgbClr val="FF0000"/>
                  </a:solidFill>
                </a:rPr>
                <a:t> </a:t>
              </a:r>
              <a:r>
                <a:rPr lang="es-PE" dirty="0" err="1">
                  <a:solidFill>
                    <a:srgbClr val="FF0000"/>
                  </a:solidFill>
                </a:rPr>
                <a:t>model</a:t>
              </a:r>
              <a:r>
                <a:rPr lang="es-PE" dirty="0">
                  <a:solidFill>
                    <a:srgbClr val="FF0000"/>
                  </a:solidFill>
                </a:rPr>
                <a:t> 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E440FD-AB4F-4897-85E4-E83CD2F4417D}"/>
                </a:ext>
              </a:extLst>
            </p:cNvPr>
            <p:cNvSpPr txBox="1"/>
            <p:nvPr/>
          </p:nvSpPr>
          <p:spPr>
            <a:xfrm>
              <a:off x="4921656" y="1146880"/>
              <a:ext cx="230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>
                  <a:solidFill>
                    <a:srgbClr val="A5A5A5"/>
                  </a:solidFill>
                </a:rPr>
                <a:t>Intermediate</a:t>
              </a:r>
              <a:r>
                <a:rPr lang="es-PE" dirty="0">
                  <a:solidFill>
                    <a:srgbClr val="A5A5A5"/>
                  </a:solidFill>
                </a:rPr>
                <a:t> </a:t>
              </a:r>
              <a:r>
                <a:rPr lang="es-PE" dirty="0" err="1">
                  <a:solidFill>
                    <a:srgbClr val="A5A5A5"/>
                  </a:solidFill>
                </a:rPr>
                <a:t>model</a:t>
              </a:r>
              <a:r>
                <a:rPr lang="es-PE" dirty="0">
                  <a:solidFill>
                    <a:srgbClr val="A5A5A5"/>
                  </a:solidFill>
                </a:rPr>
                <a:t> 3</a:t>
              </a:r>
              <a:endParaRPr lang="en-US" dirty="0">
                <a:solidFill>
                  <a:srgbClr val="A5A5A5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A90841-202D-4286-897F-90D94DDA872D}"/>
                </a:ext>
              </a:extLst>
            </p:cNvPr>
            <p:cNvSpPr txBox="1"/>
            <p:nvPr/>
          </p:nvSpPr>
          <p:spPr>
            <a:xfrm>
              <a:off x="7359864" y="1302336"/>
              <a:ext cx="27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>
                  <a:solidFill>
                    <a:srgbClr val="00B0F0"/>
                  </a:solidFill>
                </a:rPr>
                <a:t>Intermediate</a:t>
              </a:r>
              <a:r>
                <a:rPr lang="es-PE" dirty="0">
                  <a:solidFill>
                    <a:srgbClr val="00B0F0"/>
                  </a:solidFill>
                </a:rPr>
                <a:t> </a:t>
              </a:r>
              <a:r>
                <a:rPr lang="es-PE" dirty="0" err="1">
                  <a:solidFill>
                    <a:srgbClr val="00B0F0"/>
                  </a:solidFill>
                </a:rPr>
                <a:t>model</a:t>
              </a:r>
              <a:r>
                <a:rPr lang="es-PE" dirty="0">
                  <a:solidFill>
                    <a:srgbClr val="00B0F0"/>
                  </a:solidFill>
                </a:rPr>
                <a:t> ‘n-1’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47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91A242C-8980-4548-AD5B-BC5A4DAE3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46" y="728134"/>
            <a:ext cx="4573212" cy="5067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5A0AF9-7EB4-4B0D-A425-8B2B0FBE4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1" y="728134"/>
            <a:ext cx="4582206" cy="4988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5E6F2-19D7-4A2C-B60E-654798CC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467"/>
            <a:ext cx="9144000" cy="592667"/>
          </a:xfrm>
        </p:spPr>
        <p:txBody>
          <a:bodyPr>
            <a:noAutofit/>
          </a:bodyPr>
          <a:lstStyle/>
          <a:p>
            <a:r>
              <a:rPr lang="es-PE" sz="4000" dirty="0" err="1"/>
              <a:t>First</a:t>
            </a:r>
            <a:r>
              <a:rPr lang="es-PE" sz="4000" dirty="0"/>
              <a:t> </a:t>
            </a:r>
            <a:r>
              <a:rPr lang="es-PE" sz="4000" dirty="0" err="1"/>
              <a:t>Results</a:t>
            </a:r>
            <a:endParaRPr lang="en-US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E5FB5E-C75C-4CB1-A0F5-F18CF5791619}"/>
              </a:ext>
            </a:extLst>
          </p:cNvPr>
          <p:cNvSpPr/>
          <p:nvPr/>
        </p:nvSpPr>
        <p:spPr>
          <a:xfrm>
            <a:off x="780813" y="728134"/>
            <a:ext cx="279400" cy="245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276534-7635-4E29-84E9-94985A5A28CF}"/>
              </a:ext>
            </a:extLst>
          </p:cNvPr>
          <p:cNvSpPr/>
          <p:nvPr/>
        </p:nvSpPr>
        <p:spPr>
          <a:xfrm>
            <a:off x="6721707" y="649354"/>
            <a:ext cx="279400" cy="245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2C88CCE-9E7C-4EE5-8401-DB4F4D08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50010"/>
              </p:ext>
            </p:extLst>
          </p:nvPr>
        </p:nvGraphicFramePr>
        <p:xfrm>
          <a:off x="3484208" y="5717093"/>
          <a:ext cx="5707444" cy="9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86">
                  <a:extLst>
                    <a:ext uri="{9D8B030D-6E8A-4147-A177-3AD203B41FA5}">
                      <a16:colId xmlns:a16="http://schemas.microsoft.com/office/drawing/2014/main" val="3631287882"/>
                    </a:ext>
                  </a:extLst>
                </a:gridCol>
                <a:gridCol w="654897">
                  <a:extLst>
                    <a:ext uri="{9D8B030D-6E8A-4147-A177-3AD203B41FA5}">
                      <a16:colId xmlns:a16="http://schemas.microsoft.com/office/drawing/2014/main" val="3408224764"/>
                    </a:ext>
                  </a:extLst>
                </a:gridCol>
                <a:gridCol w="705951">
                  <a:extLst>
                    <a:ext uri="{9D8B030D-6E8A-4147-A177-3AD203B41FA5}">
                      <a16:colId xmlns:a16="http://schemas.microsoft.com/office/drawing/2014/main" val="85888481"/>
                    </a:ext>
                  </a:extLst>
                </a:gridCol>
                <a:gridCol w="2247965">
                  <a:extLst>
                    <a:ext uri="{9D8B030D-6E8A-4147-A177-3AD203B41FA5}">
                      <a16:colId xmlns:a16="http://schemas.microsoft.com/office/drawing/2014/main" val="382388157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51136833"/>
                    </a:ext>
                  </a:extLst>
                </a:gridCol>
              </a:tblGrid>
              <a:tr h="206933">
                <a:tc>
                  <a:txBody>
                    <a:bodyPr/>
                    <a:lstStyle/>
                    <a:p>
                      <a:r>
                        <a:rPr lang="es-PE" sz="1400" dirty="0" err="1"/>
                        <a:t>Fig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Batch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Layers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Dataset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53623"/>
                  </a:ext>
                </a:extLst>
              </a:tr>
              <a:tr h="20693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512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err="1"/>
                        <a:t>Random</a:t>
                      </a:r>
                      <a:r>
                        <a:rPr lang="es-PE" sz="1400" dirty="0"/>
                        <a:t> </a:t>
                      </a:r>
                      <a:r>
                        <a:rPr lang="es-PE" sz="1400" dirty="0" err="1"/>
                        <a:t>Sample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04653"/>
                  </a:ext>
                </a:extLst>
              </a:tr>
              <a:tr h="323375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512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Average</a:t>
                      </a:r>
                      <a:r>
                        <a:rPr lang="es-PE" sz="1400" dirty="0"/>
                        <a:t> </a:t>
                      </a:r>
                      <a:r>
                        <a:rPr lang="es-PE" sz="1400" dirty="0" err="1"/>
                        <a:t>of</a:t>
                      </a:r>
                      <a:r>
                        <a:rPr lang="es-PE" sz="1400" dirty="0"/>
                        <a:t> </a:t>
                      </a:r>
                      <a:r>
                        <a:rPr lang="es-PE" sz="1400" dirty="0" err="1"/>
                        <a:t>Layer</a:t>
                      </a:r>
                      <a:r>
                        <a:rPr lang="es-PE" sz="1400" dirty="0"/>
                        <a:t> </a:t>
                      </a:r>
                      <a:r>
                        <a:rPr lang="es-PE" sz="1400" dirty="0" err="1"/>
                        <a:t>Activations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4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8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8E5FB5E-C75C-4CB1-A0F5-F18CF5791619}"/>
              </a:ext>
            </a:extLst>
          </p:cNvPr>
          <p:cNvSpPr/>
          <p:nvPr/>
        </p:nvSpPr>
        <p:spPr>
          <a:xfrm>
            <a:off x="462971" y="183768"/>
            <a:ext cx="279400" cy="245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276534-7635-4E29-84E9-94985A5A28CF}"/>
              </a:ext>
            </a:extLst>
          </p:cNvPr>
          <p:cNvSpPr/>
          <p:nvPr/>
        </p:nvSpPr>
        <p:spPr>
          <a:xfrm>
            <a:off x="6435380" y="61000"/>
            <a:ext cx="279400" cy="245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2C88CCE-9E7C-4EE5-8401-DB4F4D08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64810"/>
              </p:ext>
            </p:extLst>
          </p:nvPr>
        </p:nvGraphicFramePr>
        <p:xfrm>
          <a:off x="5975547" y="5850224"/>
          <a:ext cx="5707444" cy="9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86">
                  <a:extLst>
                    <a:ext uri="{9D8B030D-6E8A-4147-A177-3AD203B41FA5}">
                      <a16:colId xmlns:a16="http://schemas.microsoft.com/office/drawing/2014/main" val="3631287882"/>
                    </a:ext>
                  </a:extLst>
                </a:gridCol>
                <a:gridCol w="654897">
                  <a:extLst>
                    <a:ext uri="{9D8B030D-6E8A-4147-A177-3AD203B41FA5}">
                      <a16:colId xmlns:a16="http://schemas.microsoft.com/office/drawing/2014/main" val="3408224764"/>
                    </a:ext>
                  </a:extLst>
                </a:gridCol>
                <a:gridCol w="705951">
                  <a:extLst>
                    <a:ext uri="{9D8B030D-6E8A-4147-A177-3AD203B41FA5}">
                      <a16:colId xmlns:a16="http://schemas.microsoft.com/office/drawing/2014/main" val="85888481"/>
                    </a:ext>
                  </a:extLst>
                </a:gridCol>
                <a:gridCol w="2247965">
                  <a:extLst>
                    <a:ext uri="{9D8B030D-6E8A-4147-A177-3AD203B41FA5}">
                      <a16:colId xmlns:a16="http://schemas.microsoft.com/office/drawing/2014/main" val="382388157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51136833"/>
                    </a:ext>
                  </a:extLst>
                </a:gridCol>
              </a:tblGrid>
              <a:tr h="206933">
                <a:tc>
                  <a:txBody>
                    <a:bodyPr/>
                    <a:lstStyle/>
                    <a:p>
                      <a:r>
                        <a:rPr lang="es-PE" sz="1400" dirty="0" err="1"/>
                        <a:t>Fig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Batch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Layers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Dataset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53623"/>
                  </a:ext>
                </a:extLst>
              </a:tr>
              <a:tr h="20693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256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err="1"/>
                        <a:t>Random</a:t>
                      </a:r>
                      <a:r>
                        <a:rPr lang="es-PE" sz="1400" dirty="0"/>
                        <a:t> </a:t>
                      </a:r>
                      <a:r>
                        <a:rPr lang="es-PE" sz="1400" dirty="0" err="1"/>
                        <a:t>Sample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04653"/>
                  </a:ext>
                </a:extLst>
              </a:tr>
              <a:tr h="323375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256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Average</a:t>
                      </a:r>
                      <a:r>
                        <a:rPr lang="es-PE" sz="1400" dirty="0"/>
                        <a:t> </a:t>
                      </a:r>
                      <a:r>
                        <a:rPr lang="es-PE" sz="1400" dirty="0" err="1"/>
                        <a:t>of</a:t>
                      </a:r>
                      <a:r>
                        <a:rPr lang="es-PE" sz="1400" dirty="0"/>
                        <a:t> </a:t>
                      </a:r>
                      <a:r>
                        <a:rPr lang="es-PE" sz="1400" dirty="0" err="1"/>
                        <a:t>Layer</a:t>
                      </a:r>
                      <a:r>
                        <a:rPr lang="es-PE" sz="1400" dirty="0"/>
                        <a:t> </a:t>
                      </a:r>
                      <a:r>
                        <a:rPr lang="es-PE" sz="1400" dirty="0" err="1"/>
                        <a:t>Activations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494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4A7384-14C4-4A19-A21F-12A68515B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26" y="183765"/>
            <a:ext cx="5153976" cy="561210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9EF84E6-44E7-421E-9339-362BBE3AC7A8}"/>
              </a:ext>
            </a:extLst>
          </p:cNvPr>
          <p:cNvSpPr/>
          <p:nvPr/>
        </p:nvSpPr>
        <p:spPr>
          <a:xfrm>
            <a:off x="351298" y="183767"/>
            <a:ext cx="279400" cy="245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BA13B-E3E6-4477-9E72-61B5C56CB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3" y="61000"/>
            <a:ext cx="5155494" cy="559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0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8E5FB5E-C75C-4CB1-A0F5-F18CF5791619}"/>
              </a:ext>
            </a:extLst>
          </p:cNvPr>
          <p:cNvSpPr/>
          <p:nvPr/>
        </p:nvSpPr>
        <p:spPr>
          <a:xfrm>
            <a:off x="462971" y="183768"/>
            <a:ext cx="279400" cy="245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276534-7635-4E29-84E9-94985A5A28CF}"/>
              </a:ext>
            </a:extLst>
          </p:cNvPr>
          <p:cNvSpPr/>
          <p:nvPr/>
        </p:nvSpPr>
        <p:spPr>
          <a:xfrm>
            <a:off x="6435380" y="61000"/>
            <a:ext cx="279400" cy="245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2C88CCE-9E7C-4EE5-8401-DB4F4D08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11878"/>
              </p:ext>
            </p:extLst>
          </p:nvPr>
        </p:nvGraphicFramePr>
        <p:xfrm>
          <a:off x="6435380" y="5736834"/>
          <a:ext cx="5438167" cy="9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64">
                  <a:extLst>
                    <a:ext uri="{9D8B030D-6E8A-4147-A177-3AD203B41FA5}">
                      <a16:colId xmlns:a16="http://schemas.microsoft.com/office/drawing/2014/main" val="363128788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08224764"/>
                    </a:ext>
                  </a:extLst>
                </a:gridCol>
                <a:gridCol w="762355">
                  <a:extLst>
                    <a:ext uri="{9D8B030D-6E8A-4147-A177-3AD203B41FA5}">
                      <a16:colId xmlns:a16="http://schemas.microsoft.com/office/drawing/2014/main" val="85888481"/>
                    </a:ext>
                  </a:extLst>
                </a:gridCol>
                <a:gridCol w="2514360">
                  <a:extLst>
                    <a:ext uri="{9D8B030D-6E8A-4147-A177-3AD203B41FA5}">
                      <a16:colId xmlns:a16="http://schemas.microsoft.com/office/drawing/2014/main" val="382388157"/>
                    </a:ext>
                  </a:extLst>
                </a:gridCol>
                <a:gridCol w="913928">
                  <a:extLst>
                    <a:ext uri="{9D8B030D-6E8A-4147-A177-3AD203B41FA5}">
                      <a16:colId xmlns:a16="http://schemas.microsoft.com/office/drawing/2014/main" val="51136833"/>
                    </a:ext>
                  </a:extLst>
                </a:gridCol>
              </a:tblGrid>
              <a:tr h="206933">
                <a:tc>
                  <a:txBody>
                    <a:bodyPr/>
                    <a:lstStyle/>
                    <a:p>
                      <a:r>
                        <a:rPr lang="es-PE" sz="1400" dirty="0" err="1"/>
                        <a:t>Fig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Batch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Layers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Dataset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53623"/>
                  </a:ext>
                </a:extLst>
              </a:tr>
              <a:tr h="20693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err="1"/>
                        <a:t>Random</a:t>
                      </a:r>
                      <a:r>
                        <a:rPr lang="es-PE" sz="1400" dirty="0"/>
                        <a:t> </a:t>
                      </a:r>
                      <a:r>
                        <a:rPr lang="es-PE" sz="1400" dirty="0" err="1"/>
                        <a:t>weights</a:t>
                      </a:r>
                      <a:r>
                        <a:rPr lang="es-PE" sz="1400" dirty="0"/>
                        <a:t>/ </a:t>
                      </a:r>
                      <a:r>
                        <a:rPr lang="es-PE" sz="1400" dirty="0" err="1"/>
                        <a:t>Current</a:t>
                      </a:r>
                      <a:r>
                        <a:rPr lang="es-PE" sz="140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04653"/>
                  </a:ext>
                </a:extLst>
              </a:tr>
              <a:tr h="323375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Random</a:t>
                      </a:r>
                      <a:r>
                        <a:rPr lang="es-PE" sz="1400" dirty="0"/>
                        <a:t> </a:t>
                      </a:r>
                      <a:r>
                        <a:rPr lang="es-PE" sz="1400" dirty="0" err="1"/>
                        <a:t>weights</a:t>
                      </a:r>
                      <a:r>
                        <a:rPr lang="es-PE" sz="1400" dirty="0"/>
                        <a:t>/</a:t>
                      </a:r>
                      <a:r>
                        <a:rPr lang="es-PE" sz="1400" dirty="0" err="1"/>
                        <a:t>Previous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49482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E9EF84E6-44E7-421E-9339-362BBE3AC7A8}"/>
              </a:ext>
            </a:extLst>
          </p:cNvPr>
          <p:cNvSpPr/>
          <p:nvPr/>
        </p:nvSpPr>
        <p:spPr>
          <a:xfrm>
            <a:off x="351298" y="183767"/>
            <a:ext cx="279400" cy="245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2E146-8F4F-4225-9F1A-E4CEAD7A6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44" y="183765"/>
            <a:ext cx="5045744" cy="548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8070A-0787-44AE-A262-30643115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52" y="169720"/>
            <a:ext cx="4977297" cy="54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3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98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Layer Activations</vt:lpstr>
      <vt:lpstr>First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#1:  Average of Layer Activations</dc:title>
  <dc:creator>Arturo Flores</dc:creator>
  <cp:lastModifiedBy>Arturo Flores</cp:lastModifiedBy>
  <cp:revision>13</cp:revision>
  <dcterms:created xsi:type="dcterms:W3CDTF">2022-01-26T20:41:08Z</dcterms:created>
  <dcterms:modified xsi:type="dcterms:W3CDTF">2022-02-04T02:28:08Z</dcterms:modified>
</cp:coreProperties>
</file>