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2BE3-A7F6-49C0-8BCD-B77769EC4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2536F-CAA2-4E91-8F60-DBE679DD1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69EB5-CBDA-4566-9052-4B7D74E9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5020-C9D2-4767-A0D9-A5DDA68C6B2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71CAC-7BC7-42AE-AFB5-5AC16DAA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90A2F-F2F5-42A7-8266-6B820E27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FF4D-0CF7-4053-B867-BA69353B5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7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DD3B-B84B-4EEB-854F-9FC6BD48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5DCC3-4FCA-439E-B1F8-EDA24695B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4E423-AEF6-4C51-8334-6D1BD2C5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5020-C9D2-4767-A0D9-A5DDA68C6B2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E731C-E640-4BD9-9D83-7D6BA2AF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F4161-CA9D-4A9E-8B5B-A2ECB623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FF4D-0CF7-4053-B867-BA69353B5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4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9BBD0-0318-4D17-A0D0-63229BEFF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C2453-A418-432D-BABC-D2585AAE4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94E1A-D184-43A7-8B17-71E2BC1D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5020-C9D2-4767-A0D9-A5DDA68C6B2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3D223-B95F-478D-9C5A-B082568B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55B01-D6CE-4D0D-B90A-6F1D7680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FF4D-0CF7-4053-B867-BA69353B5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7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DA6D-8A95-4C88-9C36-CDC5078F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1E18-13BA-4732-BBE0-BF8886A7F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B83E8-68F6-4254-AB36-6605EDB7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5020-C9D2-4767-A0D9-A5DDA68C6B2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26AA0-B299-4263-954A-EEE318D4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2039-A35F-4515-B282-62579B6B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FF4D-0CF7-4053-B867-BA69353B5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4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E7EC-AA68-4404-981B-775E292A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74D72-6765-41CD-A08C-077C1F174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DFC4F-5EBE-44D8-A823-D5FA8035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5020-C9D2-4767-A0D9-A5DDA68C6B2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56131-76A2-4CEE-97FF-0FCF9A10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3F1E-8CD1-432B-8B2E-343A6AE7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FF4D-0CF7-4053-B867-BA69353B5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9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9376-3C5B-45EC-A20B-0AA4267D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A0D49-E771-4CAD-8783-B0712240D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85C7F-4BC3-44EB-AB49-1F237FE64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61B78-19A1-4CFE-8104-CDCB6F89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5020-C9D2-4767-A0D9-A5DDA68C6B2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37924-03D6-4C20-9FD9-A71D15EB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7E7A1-B57E-4040-98BA-90963630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FF4D-0CF7-4053-B867-BA69353B5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8329-5960-4472-9267-5BC821DB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0DA1B-21C0-456F-971A-68F06D2BF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A0E34-36A9-4707-9828-EB56225A6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829DB-8AC6-4927-B123-E7102420A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5BC1B-1B1C-4CF0-98DC-93843E94E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A26A5-5AAF-4491-9846-1645E976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5020-C9D2-4767-A0D9-A5DDA68C6B2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B1EA4-5B11-4E15-B481-7D8FC041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33E48-A09C-4C16-99C2-871DB507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FF4D-0CF7-4053-B867-BA69353B5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7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31FA-9A99-4351-AFAD-764C0A56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60D5F-65BC-4378-9BA8-0F8539E8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5020-C9D2-4767-A0D9-A5DDA68C6B2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193C2-2A5E-4C8D-B235-79033BA4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D7C2E-90CE-4C17-B04E-AE9A2BFC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FF4D-0CF7-4053-B867-BA69353B5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4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F6DFD-1350-4BE9-A98E-A81D3877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5020-C9D2-4767-A0D9-A5DDA68C6B2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D9E2A-994D-42D9-BC83-F5EF4B97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E1AC2-3A45-49E4-B3D2-6EE1385B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FF4D-0CF7-4053-B867-BA69353B5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1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A784-4F78-4C33-A918-993AF63E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85FEF-3128-4BC8-9347-1215284E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1FE9F-E2AB-4E3F-AC9F-7CC83A8B0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F46B9-5E66-4F3F-AC08-38C7A25C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5020-C9D2-4767-A0D9-A5DDA68C6B2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BA397-72D7-4701-8A99-D71FE55A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01431-19F1-411E-A698-DB972341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FF4D-0CF7-4053-B867-BA69353B5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6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359A-09FD-42DD-BBFF-CECB8157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1E0D3-8A56-4747-AB4C-6D1D0C56D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C3755-F217-4F71-A046-F39C1C9A4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68138-AC5A-4B70-B250-6119EB6F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5020-C9D2-4767-A0D9-A5DDA68C6B2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496C5-9DD9-4645-9747-1952A367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94BC1-1BA7-4FA4-AAEB-5E8A475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FF4D-0CF7-4053-B867-BA69353B5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7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F4B40-62A8-405C-BBC7-A9AF25DFB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26ECA-3F55-4D33-BDBC-1F7A59803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47F8-4121-431A-837C-EA300B9D5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5020-C9D2-4767-A0D9-A5DDA68C6B2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9D2C9-EBC8-4205-B987-92D5153E5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35558-5B69-4247-BE15-7AAA82D18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1FF4D-0CF7-4053-B867-BA69353B5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0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35ED-4900-4021-AA55-130A13B67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357"/>
            <a:ext cx="9144000" cy="705643"/>
          </a:xfrm>
        </p:spPr>
        <p:txBody>
          <a:bodyPr>
            <a:normAutofit/>
          </a:bodyPr>
          <a:lstStyle/>
          <a:p>
            <a:r>
              <a:rPr lang="es-PE" sz="4000" dirty="0" err="1"/>
              <a:t>Average</a:t>
            </a:r>
            <a:r>
              <a:rPr lang="es-PE" sz="4000" dirty="0"/>
              <a:t> </a:t>
            </a:r>
            <a:r>
              <a:rPr lang="es-PE" sz="4000" dirty="0" err="1"/>
              <a:t>of</a:t>
            </a:r>
            <a:r>
              <a:rPr lang="es-PE" sz="4000" dirty="0"/>
              <a:t> </a:t>
            </a:r>
            <a:r>
              <a:rPr lang="es-PE" sz="4000" dirty="0" err="1"/>
              <a:t>all</a:t>
            </a:r>
            <a:r>
              <a:rPr lang="es-PE" sz="4000" dirty="0"/>
              <a:t> </a:t>
            </a:r>
            <a:r>
              <a:rPr lang="es-PE" sz="4000" dirty="0" err="1"/>
              <a:t>layers</a:t>
            </a:r>
            <a:r>
              <a:rPr lang="es-PE" sz="4000" dirty="0"/>
              <a:t> </a:t>
            </a:r>
            <a:r>
              <a:rPr lang="es-PE" sz="4000" dirty="0" err="1"/>
              <a:t>activations</a:t>
            </a:r>
            <a:r>
              <a:rPr lang="es-PE" sz="4000" dirty="0"/>
              <a:t> in a </a:t>
            </a:r>
            <a:r>
              <a:rPr lang="es-PE" sz="4000" dirty="0" err="1"/>
              <a:t>batch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F0789-5CD7-4F39-BE97-D2ABD4813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3933" y="5278435"/>
            <a:ext cx="9254067" cy="1396207"/>
          </a:xfrm>
        </p:spPr>
        <p:txBody>
          <a:bodyPr>
            <a:normAutofit/>
          </a:bodyPr>
          <a:lstStyle/>
          <a:p>
            <a:r>
              <a:rPr lang="en-US" dirty="0"/>
              <a:t>Batch = 128 sample random</a:t>
            </a:r>
          </a:p>
          <a:p>
            <a:r>
              <a:rPr lang="en-US" dirty="0"/>
              <a:t>4 Mixer-MLP layers : 8 blocks/layer in total</a:t>
            </a:r>
          </a:p>
          <a:p>
            <a:r>
              <a:rPr lang="en-US" dirty="0"/>
              <a:t>Average time - 1:41 minutes each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83CE33-D296-4834-8596-2AD216E13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81" y="916603"/>
            <a:ext cx="3845086" cy="418456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6B06A12-D514-4EB8-AB56-36FB47C7167E}"/>
              </a:ext>
            </a:extLst>
          </p:cNvPr>
          <p:cNvSpPr/>
          <p:nvPr/>
        </p:nvSpPr>
        <p:spPr>
          <a:xfrm>
            <a:off x="278181" y="889000"/>
            <a:ext cx="296333" cy="27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E42D22-7524-4268-BEE1-A72844C7C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275" y="794102"/>
            <a:ext cx="3987878" cy="433996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FA70F01-E897-4117-8C3D-FC672F3B8627}"/>
              </a:ext>
            </a:extLst>
          </p:cNvPr>
          <p:cNvSpPr/>
          <p:nvPr/>
        </p:nvSpPr>
        <p:spPr>
          <a:xfrm>
            <a:off x="4275667" y="794102"/>
            <a:ext cx="296333" cy="27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316756-4442-4AE3-B3DF-68225B0D2FE7}"/>
              </a:ext>
            </a:extLst>
          </p:cNvPr>
          <p:cNvSpPr/>
          <p:nvPr/>
        </p:nvSpPr>
        <p:spPr>
          <a:xfrm>
            <a:off x="8358961" y="763102"/>
            <a:ext cx="296333" cy="27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8A5517-3ABF-427D-8EA9-929BC34A1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442" y="902802"/>
            <a:ext cx="3825558" cy="41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5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1200071-B031-4AB6-AF9F-9CAC57CEA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73" y="771963"/>
            <a:ext cx="4017434" cy="43721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E3C198-18AD-4562-9BFF-E76FC84E7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14" y="876407"/>
            <a:ext cx="3836620" cy="4175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6135ED-4900-4021-AA55-130A13B67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459"/>
            <a:ext cx="9144000" cy="705643"/>
          </a:xfrm>
        </p:spPr>
        <p:txBody>
          <a:bodyPr>
            <a:normAutofit/>
          </a:bodyPr>
          <a:lstStyle/>
          <a:p>
            <a:r>
              <a:rPr lang="es-PE" sz="4000" dirty="0" err="1"/>
              <a:t>Average</a:t>
            </a:r>
            <a:r>
              <a:rPr lang="es-PE" sz="4000" dirty="0"/>
              <a:t> </a:t>
            </a:r>
            <a:r>
              <a:rPr lang="es-PE" sz="4000" dirty="0" err="1"/>
              <a:t>of</a:t>
            </a:r>
            <a:r>
              <a:rPr lang="es-PE" sz="4000" dirty="0"/>
              <a:t> </a:t>
            </a:r>
            <a:r>
              <a:rPr lang="es-PE" sz="4000" dirty="0" err="1"/>
              <a:t>each</a:t>
            </a:r>
            <a:r>
              <a:rPr lang="es-PE" sz="4000" dirty="0"/>
              <a:t> </a:t>
            </a:r>
            <a:r>
              <a:rPr lang="es-PE" sz="4000" dirty="0" err="1"/>
              <a:t>heatmap</a:t>
            </a:r>
            <a:r>
              <a:rPr lang="es-PE" sz="4000" dirty="0"/>
              <a:t> in a </a:t>
            </a:r>
            <a:r>
              <a:rPr lang="es-PE" sz="4000" dirty="0" err="1"/>
              <a:t>batch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F0789-5CD7-4F39-BE97-D2ABD4813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962" y="5248533"/>
            <a:ext cx="9374038" cy="1428312"/>
          </a:xfrm>
        </p:spPr>
        <p:txBody>
          <a:bodyPr>
            <a:normAutofit/>
          </a:bodyPr>
          <a:lstStyle/>
          <a:p>
            <a:r>
              <a:rPr lang="en-US" dirty="0"/>
              <a:t>Batch = 128 sample random</a:t>
            </a:r>
          </a:p>
          <a:p>
            <a:r>
              <a:rPr lang="en-US" dirty="0"/>
              <a:t>4 Mixer-MLP layers : 8 blocks in total</a:t>
            </a:r>
          </a:p>
          <a:p>
            <a:r>
              <a:rPr lang="en-US" dirty="0"/>
              <a:t>Average time - 3:57 min each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B06A12-D514-4EB8-AB56-36FB47C7167E}"/>
              </a:ext>
            </a:extLst>
          </p:cNvPr>
          <p:cNvSpPr/>
          <p:nvPr/>
        </p:nvSpPr>
        <p:spPr>
          <a:xfrm>
            <a:off x="278181" y="889000"/>
            <a:ext cx="296333" cy="27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A70F01-E897-4117-8C3D-FC672F3B8627}"/>
              </a:ext>
            </a:extLst>
          </p:cNvPr>
          <p:cNvSpPr/>
          <p:nvPr/>
        </p:nvSpPr>
        <p:spPr>
          <a:xfrm>
            <a:off x="4275667" y="794102"/>
            <a:ext cx="296333" cy="27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51674-82D2-4CC3-81B2-C42026B41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496" y="794102"/>
            <a:ext cx="3823504" cy="416107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5C8C4BE-7C41-44CA-990A-E9E5EED714B5}"/>
              </a:ext>
            </a:extLst>
          </p:cNvPr>
          <p:cNvSpPr/>
          <p:nvPr/>
        </p:nvSpPr>
        <p:spPr>
          <a:xfrm>
            <a:off x="8402014" y="808058"/>
            <a:ext cx="296333" cy="27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6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F37216-6459-4909-BA72-41ACD4976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99023"/>
            <a:ext cx="4279701" cy="46575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6135ED-4900-4021-AA55-130A13B67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549"/>
            <a:ext cx="9144000" cy="705643"/>
          </a:xfrm>
        </p:spPr>
        <p:txBody>
          <a:bodyPr>
            <a:normAutofit/>
          </a:bodyPr>
          <a:lstStyle/>
          <a:p>
            <a:r>
              <a:rPr lang="es-PE" sz="4000" dirty="0"/>
              <a:t>Single test </a:t>
            </a:r>
            <a:r>
              <a:rPr lang="es-PE" sz="4000" dirty="0" err="1"/>
              <a:t>with</a:t>
            </a:r>
            <a:r>
              <a:rPr lang="es-PE" sz="4000" dirty="0"/>
              <a:t> a </a:t>
            </a:r>
            <a:r>
              <a:rPr lang="es-PE" sz="4000" dirty="0" err="1"/>
              <a:t>random</a:t>
            </a:r>
            <a:r>
              <a:rPr lang="es-PE" sz="4000" dirty="0"/>
              <a:t> </a:t>
            </a:r>
            <a:r>
              <a:rPr lang="es-PE" sz="4000" dirty="0" err="1"/>
              <a:t>sample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F0789-5CD7-4F39-BE97-D2ABD4813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91703"/>
            <a:ext cx="9144000" cy="1082940"/>
          </a:xfrm>
        </p:spPr>
        <p:txBody>
          <a:bodyPr>
            <a:normAutofit/>
          </a:bodyPr>
          <a:lstStyle/>
          <a:p>
            <a:r>
              <a:rPr lang="en-US" dirty="0"/>
              <a:t>Sample - </a:t>
            </a:r>
            <a:r>
              <a:rPr lang="en-US" dirty="0" err="1"/>
              <a:t>x_train</a:t>
            </a:r>
            <a:r>
              <a:rPr lang="en-US" dirty="0"/>
              <a:t>[10]</a:t>
            </a:r>
          </a:p>
          <a:p>
            <a:r>
              <a:rPr lang="en-US" dirty="0"/>
              <a:t>4 Mixer-MLP layers : 8 blocks in total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91923-5A7C-4F7D-9D45-0939A0516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99022"/>
            <a:ext cx="4270709" cy="46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5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Average of all layers activations in a batch</vt:lpstr>
      <vt:lpstr>Average of each heatmap in a batch</vt:lpstr>
      <vt:lpstr>Single test with a random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 of all layers activations in a batch</dc:title>
  <dc:creator>Arturo Flores</dc:creator>
  <cp:lastModifiedBy>Arturo Flores</cp:lastModifiedBy>
  <cp:revision>4</cp:revision>
  <dcterms:created xsi:type="dcterms:W3CDTF">2022-01-24T22:17:01Z</dcterms:created>
  <dcterms:modified xsi:type="dcterms:W3CDTF">2022-01-24T22:55:46Z</dcterms:modified>
</cp:coreProperties>
</file>