
<file path=[Content_Types].xml><?xml version="1.0" encoding="utf-8"?>
<Types xmlns="http://schemas.openxmlformats.org/package/2006/content-types">
  <Default Extension="bin" ContentType="image/unknown"/>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3"/>
  </p:notesMasterIdLst>
  <p:sldIdLst>
    <p:sldId id="256" r:id="rId2"/>
    <p:sldId id="257" r:id="rId3"/>
    <p:sldId id="258" r:id="rId4"/>
    <p:sldId id="259" r:id="rId5"/>
    <p:sldId id="260" r:id="rId6"/>
    <p:sldId id="306" r:id="rId7"/>
    <p:sldId id="305" r:id="rId8"/>
    <p:sldId id="264" r:id="rId9"/>
    <p:sldId id="304" r:id="rId10"/>
    <p:sldId id="270" r:id="rId11"/>
    <p:sldId id="266" r:id="rId12"/>
  </p:sldIdLst>
  <p:sldSz cx="9144000" cy="5143500" type="screen16x9"/>
  <p:notesSz cx="6858000" cy="9144000"/>
  <p:embeddedFontLst>
    <p:embeddedFont>
      <p:font typeface="Bebas Neue" panose="020B0606020202050201" pitchFamily="34" charset="0"/>
      <p:regular r:id="rId14"/>
    </p:embeddedFont>
    <p:embeddedFont>
      <p:font typeface="Georgia" panose="02040502050405020303" pitchFamily="18" charset="0"/>
      <p:regular r:id="rId15"/>
      <p:bold r:id="rId16"/>
      <p:italic r:id="rId17"/>
      <p:boldItalic r:id="rId18"/>
    </p:embeddedFont>
    <p:embeddedFont>
      <p:font typeface="Glegoo" panose="020B0604020202020204" charset="0"/>
      <p:regular r:id="rId19"/>
      <p:bold r:id="rId20"/>
    </p:embeddedFont>
    <p:embeddedFont>
      <p:font typeface="Josefin Sans"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4DAA65-68DC-4B38-A26E-C079D9D99383}" v="6" dt="2022-07-17T02:51:44.324"/>
  </p1510:revLst>
</p1510:revInfo>
</file>

<file path=ppt/tableStyles.xml><?xml version="1.0" encoding="utf-8"?>
<a:tblStyleLst xmlns:a="http://schemas.openxmlformats.org/drawingml/2006/main" def="{356E57F6-89A2-40B7-921E-A29003F618FC}">
  <a:tblStyle styleId="{356E57F6-89A2-40B7-921E-A29003F618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THE NHAT 20194347" userId="e9a72d3f-4bfd-42a2-bb89-c5379cd69bc1" providerId="ADAL" clId="{6C4DAA65-68DC-4B38-A26E-C079D9D99383}"/>
    <pc:docChg chg="undo custSel delSld modSld delMainMaster">
      <pc:chgData name="NGUYEN THE NHAT 20194347" userId="e9a72d3f-4bfd-42a2-bb89-c5379cd69bc1" providerId="ADAL" clId="{6C4DAA65-68DC-4B38-A26E-C079D9D99383}" dt="2022-07-17T15:28:16.915" v="2095" actId="47"/>
      <pc:docMkLst>
        <pc:docMk/>
      </pc:docMkLst>
      <pc:sldChg chg="addSp delSp modSp mod delAnim">
        <pc:chgData name="NGUYEN THE NHAT 20194347" userId="e9a72d3f-4bfd-42a2-bb89-c5379cd69bc1" providerId="ADAL" clId="{6C4DAA65-68DC-4B38-A26E-C079D9D99383}" dt="2022-07-17T15:14:47.666" v="2094" actId="478"/>
        <pc:sldMkLst>
          <pc:docMk/>
          <pc:sldMk cId="0" sldId="264"/>
        </pc:sldMkLst>
        <pc:spChg chg="add del mod">
          <ac:chgData name="NGUYEN THE NHAT 20194347" userId="e9a72d3f-4bfd-42a2-bb89-c5379cd69bc1" providerId="ADAL" clId="{6C4DAA65-68DC-4B38-A26E-C079D9D99383}" dt="2022-07-17T15:14:46.077" v="2093" actId="478"/>
          <ac:spMkLst>
            <pc:docMk/>
            <pc:sldMk cId="0" sldId="264"/>
            <ac:spMk id="3" creationId="{41D4C2BA-94C2-DF0B-BBBB-B4EF41BABBB3}"/>
          </ac:spMkLst>
        </pc:spChg>
        <pc:spChg chg="del">
          <ac:chgData name="NGUYEN THE NHAT 20194347" userId="e9a72d3f-4bfd-42a2-bb89-c5379cd69bc1" providerId="ADAL" clId="{6C4DAA65-68DC-4B38-A26E-C079D9D99383}" dt="2022-07-17T15:14:42.814" v="2092" actId="478"/>
          <ac:spMkLst>
            <pc:docMk/>
            <pc:sldMk cId="0" sldId="264"/>
            <ac:spMk id="316" creationId="{00000000-0000-0000-0000-000000000000}"/>
          </ac:spMkLst>
        </pc:spChg>
        <pc:spChg chg="del">
          <ac:chgData name="NGUYEN THE NHAT 20194347" userId="e9a72d3f-4bfd-42a2-bb89-c5379cd69bc1" providerId="ADAL" clId="{6C4DAA65-68DC-4B38-A26E-C079D9D99383}" dt="2022-07-17T15:14:47.666" v="2094" actId="478"/>
          <ac:spMkLst>
            <pc:docMk/>
            <pc:sldMk cId="0" sldId="264"/>
            <ac:spMk id="326" creationId="{00000000-0000-0000-0000-000000000000}"/>
          </ac:spMkLst>
        </pc:spChg>
      </pc:sldChg>
      <pc:sldChg chg="del">
        <pc:chgData name="NGUYEN THE NHAT 20194347" userId="e9a72d3f-4bfd-42a2-bb89-c5379cd69bc1" providerId="ADAL" clId="{6C4DAA65-68DC-4B38-A26E-C079D9D99383}" dt="2022-07-17T15:28:16.915" v="2095" actId="47"/>
        <pc:sldMkLst>
          <pc:docMk/>
          <pc:sldMk cId="0" sldId="267"/>
        </pc:sldMkLst>
      </pc:sldChg>
      <pc:sldChg chg="del">
        <pc:chgData name="NGUYEN THE NHAT 20194347" userId="e9a72d3f-4bfd-42a2-bb89-c5379cd69bc1" providerId="ADAL" clId="{6C4DAA65-68DC-4B38-A26E-C079D9D99383}" dt="2022-07-17T15:28:16.915" v="2095" actId="47"/>
        <pc:sldMkLst>
          <pc:docMk/>
          <pc:sldMk cId="0" sldId="268"/>
        </pc:sldMkLst>
      </pc:sldChg>
      <pc:sldChg chg="del">
        <pc:chgData name="NGUYEN THE NHAT 20194347" userId="e9a72d3f-4bfd-42a2-bb89-c5379cd69bc1" providerId="ADAL" clId="{6C4DAA65-68DC-4B38-A26E-C079D9D99383}" dt="2022-07-17T15:28:16.915" v="2095" actId="47"/>
        <pc:sldMkLst>
          <pc:docMk/>
          <pc:sldMk cId="0" sldId="269"/>
        </pc:sldMkLst>
      </pc:sldChg>
      <pc:sldChg chg="addSp delSp modSp mod">
        <pc:chgData name="NGUYEN THE NHAT 20194347" userId="e9a72d3f-4bfd-42a2-bb89-c5379cd69bc1" providerId="ADAL" clId="{6C4DAA65-68DC-4B38-A26E-C079D9D99383}" dt="2022-07-17T03:04:28.457" v="2091" actId="20577"/>
        <pc:sldMkLst>
          <pc:docMk/>
          <pc:sldMk cId="0" sldId="270"/>
        </pc:sldMkLst>
        <pc:spChg chg="add mod">
          <ac:chgData name="NGUYEN THE NHAT 20194347" userId="e9a72d3f-4bfd-42a2-bb89-c5379cd69bc1" providerId="ADAL" clId="{6C4DAA65-68DC-4B38-A26E-C079D9D99383}" dt="2022-07-17T02:59:55.503" v="1421" actId="20577"/>
          <ac:spMkLst>
            <pc:docMk/>
            <pc:sldMk cId="0" sldId="270"/>
            <ac:spMk id="6" creationId="{3519425E-4937-9C49-9A65-649F0156609B}"/>
          </ac:spMkLst>
        </pc:spChg>
        <pc:spChg chg="add del mod">
          <ac:chgData name="NGUYEN THE NHAT 20194347" userId="e9a72d3f-4bfd-42a2-bb89-c5379cd69bc1" providerId="ADAL" clId="{6C4DAA65-68DC-4B38-A26E-C079D9D99383}" dt="2022-07-17T02:50:34.907" v="13" actId="478"/>
          <ac:spMkLst>
            <pc:docMk/>
            <pc:sldMk cId="0" sldId="270"/>
            <ac:spMk id="7" creationId="{BEF1C476-B585-E2BE-32A1-6EF128714D07}"/>
          </ac:spMkLst>
        </pc:spChg>
        <pc:spChg chg="add mod">
          <ac:chgData name="NGUYEN THE NHAT 20194347" userId="e9a72d3f-4bfd-42a2-bb89-c5379cd69bc1" providerId="ADAL" clId="{6C4DAA65-68DC-4B38-A26E-C079D9D99383}" dt="2022-07-17T03:01:41.138" v="1800" actId="20577"/>
          <ac:spMkLst>
            <pc:docMk/>
            <pc:sldMk cId="0" sldId="270"/>
            <ac:spMk id="8" creationId="{38744E4C-7170-0036-6AED-569D17D7EF72}"/>
          </ac:spMkLst>
        </pc:spChg>
        <pc:spChg chg="add mod">
          <ac:chgData name="NGUYEN THE NHAT 20194347" userId="e9a72d3f-4bfd-42a2-bb89-c5379cd69bc1" providerId="ADAL" clId="{6C4DAA65-68DC-4B38-A26E-C079D9D99383}" dt="2022-07-17T03:04:28.457" v="2091" actId="20577"/>
          <ac:spMkLst>
            <pc:docMk/>
            <pc:sldMk cId="0" sldId="270"/>
            <ac:spMk id="10" creationId="{B636C16E-DB24-65B1-63D4-1FE4E70CD62F}"/>
          </ac:spMkLst>
        </pc:spChg>
        <pc:spChg chg="mod">
          <ac:chgData name="NGUYEN THE NHAT 20194347" userId="e9a72d3f-4bfd-42a2-bb89-c5379cd69bc1" providerId="ADAL" clId="{6C4DAA65-68DC-4B38-A26E-C079D9D99383}" dt="2022-07-17T03:01:38.156" v="1782" actId="20577"/>
          <ac:spMkLst>
            <pc:docMk/>
            <pc:sldMk cId="0" sldId="270"/>
            <ac:spMk id="428" creationId="{00000000-0000-0000-0000-000000000000}"/>
          </ac:spMkLst>
        </pc:spChg>
        <pc:picChg chg="del">
          <ac:chgData name="NGUYEN THE NHAT 20194347" userId="e9a72d3f-4bfd-42a2-bb89-c5379cd69bc1" providerId="ADAL" clId="{6C4DAA65-68DC-4B38-A26E-C079D9D99383}" dt="2022-07-17T02:49:52.195" v="0" actId="478"/>
          <ac:picMkLst>
            <pc:docMk/>
            <pc:sldMk cId="0" sldId="270"/>
            <ac:picMk id="429" creationId="{00000000-0000-0000-0000-000000000000}"/>
          </ac:picMkLst>
        </pc:picChg>
      </pc:sldChg>
      <pc:sldChg chg="del">
        <pc:chgData name="NGUYEN THE NHAT 20194347" userId="e9a72d3f-4bfd-42a2-bb89-c5379cd69bc1" providerId="ADAL" clId="{6C4DAA65-68DC-4B38-A26E-C079D9D99383}" dt="2022-07-17T15:28:16.915" v="2095" actId="47"/>
        <pc:sldMkLst>
          <pc:docMk/>
          <pc:sldMk cId="0" sldId="271"/>
        </pc:sldMkLst>
      </pc:sldChg>
      <pc:sldChg chg="del">
        <pc:chgData name="NGUYEN THE NHAT 20194347" userId="e9a72d3f-4bfd-42a2-bb89-c5379cd69bc1" providerId="ADAL" clId="{6C4DAA65-68DC-4B38-A26E-C079D9D99383}" dt="2022-07-17T15:28:16.915" v="2095" actId="47"/>
        <pc:sldMkLst>
          <pc:docMk/>
          <pc:sldMk cId="0" sldId="272"/>
        </pc:sldMkLst>
      </pc:sldChg>
      <pc:sldChg chg="del">
        <pc:chgData name="NGUYEN THE NHAT 20194347" userId="e9a72d3f-4bfd-42a2-bb89-c5379cd69bc1" providerId="ADAL" clId="{6C4DAA65-68DC-4B38-A26E-C079D9D99383}" dt="2022-07-17T15:28:16.915" v="2095" actId="47"/>
        <pc:sldMkLst>
          <pc:docMk/>
          <pc:sldMk cId="0" sldId="275"/>
        </pc:sldMkLst>
      </pc:sldChg>
      <pc:sldChg chg="del">
        <pc:chgData name="NGUYEN THE NHAT 20194347" userId="e9a72d3f-4bfd-42a2-bb89-c5379cd69bc1" providerId="ADAL" clId="{6C4DAA65-68DC-4B38-A26E-C079D9D99383}" dt="2022-07-17T15:28:16.915" v="2095" actId="47"/>
        <pc:sldMkLst>
          <pc:docMk/>
          <pc:sldMk cId="0" sldId="276"/>
        </pc:sldMkLst>
      </pc:sldChg>
      <pc:sldChg chg="del">
        <pc:chgData name="NGUYEN THE NHAT 20194347" userId="e9a72d3f-4bfd-42a2-bb89-c5379cd69bc1" providerId="ADAL" clId="{6C4DAA65-68DC-4B38-A26E-C079D9D99383}" dt="2022-07-17T15:28:16.915" v="2095" actId="47"/>
        <pc:sldMkLst>
          <pc:docMk/>
          <pc:sldMk cId="0" sldId="277"/>
        </pc:sldMkLst>
      </pc:sldChg>
      <pc:sldChg chg="del">
        <pc:chgData name="NGUYEN THE NHAT 20194347" userId="e9a72d3f-4bfd-42a2-bb89-c5379cd69bc1" providerId="ADAL" clId="{6C4DAA65-68DC-4B38-A26E-C079D9D99383}" dt="2022-07-17T15:28:16.915" v="2095" actId="47"/>
        <pc:sldMkLst>
          <pc:docMk/>
          <pc:sldMk cId="0" sldId="278"/>
        </pc:sldMkLst>
      </pc:sldChg>
      <pc:sldChg chg="del">
        <pc:chgData name="NGUYEN THE NHAT 20194347" userId="e9a72d3f-4bfd-42a2-bb89-c5379cd69bc1" providerId="ADAL" clId="{6C4DAA65-68DC-4B38-A26E-C079D9D99383}" dt="2022-07-17T15:28:16.915" v="2095" actId="47"/>
        <pc:sldMkLst>
          <pc:docMk/>
          <pc:sldMk cId="0" sldId="279"/>
        </pc:sldMkLst>
      </pc:sldChg>
      <pc:sldChg chg="del">
        <pc:chgData name="NGUYEN THE NHAT 20194347" userId="e9a72d3f-4bfd-42a2-bb89-c5379cd69bc1" providerId="ADAL" clId="{6C4DAA65-68DC-4B38-A26E-C079D9D99383}" dt="2022-07-17T15:28:16.915" v="2095" actId="47"/>
        <pc:sldMkLst>
          <pc:docMk/>
          <pc:sldMk cId="0" sldId="280"/>
        </pc:sldMkLst>
      </pc:sldChg>
      <pc:sldChg chg="del">
        <pc:chgData name="NGUYEN THE NHAT 20194347" userId="e9a72d3f-4bfd-42a2-bb89-c5379cd69bc1" providerId="ADAL" clId="{6C4DAA65-68DC-4B38-A26E-C079D9D99383}" dt="2022-07-17T15:28:16.915" v="2095" actId="47"/>
        <pc:sldMkLst>
          <pc:docMk/>
          <pc:sldMk cId="0" sldId="281"/>
        </pc:sldMkLst>
      </pc:sldChg>
      <pc:sldChg chg="del">
        <pc:chgData name="NGUYEN THE NHAT 20194347" userId="e9a72d3f-4bfd-42a2-bb89-c5379cd69bc1" providerId="ADAL" clId="{6C4DAA65-68DC-4B38-A26E-C079D9D99383}" dt="2022-07-17T15:28:16.915" v="2095" actId="47"/>
        <pc:sldMkLst>
          <pc:docMk/>
          <pc:sldMk cId="0" sldId="282"/>
        </pc:sldMkLst>
      </pc:sldChg>
      <pc:sldChg chg="del">
        <pc:chgData name="NGUYEN THE NHAT 20194347" userId="e9a72d3f-4bfd-42a2-bb89-c5379cd69bc1" providerId="ADAL" clId="{6C4DAA65-68DC-4B38-A26E-C079D9D99383}" dt="2022-07-17T15:28:16.915" v="2095" actId="47"/>
        <pc:sldMkLst>
          <pc:docMk/>
          <pc:sldMk cId="0" sldId="283"/>
        </pc:sldMkLst>
      </pc:sldChg>
      <pc:sldChg chg="del">
        <pc:chgData name="NGUYEN THE NHAT 20194347" userId="e9a72d3f-4bfd-42a2-bb89-c5379cd69bc1" providerId="ADAL" clId="{6C4DAA65-68DC-4B38-A26E-C079D9D99383}" dt="2022-07-17T15:28:16.915" v="2095" actId="47"/>
        <pc:sldMkLst>
          <pc:docMk/>
          <pc:sldMk cId="0" sldId="284"/>
        </pc:sldMkLst>
      </pc:sldChg>
      <pc:sldChg chg="del">
        <pc:chgData name="NGUYEN THE NHAT 20194347" userId="e9a72d3f-4bfd-42a2-bb89-c5379cd69bc1" providerId="ADAL" clId="{6C4DAA65-68DC-4B38-A26E-C079D9D99383}" dt="2022-07-17T15:28:16.915" v="2095" actId="47"/>
        <pc:sldMkLst>
          <pc:docMk/>
          <pc:sldMk cId="0" sldId="285"/>
        </pc:sldMkLst>
      </pc:sldChg>
      <pc:sldChg chg="del">
        <pc:chgData name="NGUYEN THE NHAT 20194347" userId="e9a72d3f-4bfd-42a2-bb89-c5379cd69bc1" providerId="ADAL" clId="{6C4DAA65-68DC-4B38-A26E-C079D9D99383}" dt="2022-07-17T15:28:16.915" v="2095" actId="47"/>
        <pc:sldMkLst>
          <pc:docMk/>
          <pc:sldMk cId="0" sldId="286"/>
        </pc:sldMkLst>
      </pc:sldChg>
      <pc:sldChg chg="del">
        <pc:chgData name="NGUYEN THE NHAT 20194347" userId="e9a72d3f-4bfd-42a2-bb89-c5379cd69bc1" providerId="ADAL" clId="{6C4DAA65-68DC-4B38-A26E-C079D9D99383}" dt="2022-07-17T15:28:16.915" v="2095" actId="47"/>
        <pc:sldMkLst>
          <pc:docMk/>
          <pc:sldMk cId="0" sldId="287"/>
        </pc:sldMkLst>
      </pc:sldChg>
      <pc:sldChg chg="del">
        <pc:chgData name="NGUYEN THE NHAT 20194347" userId="e9a72d3f-4bfd-42a2-bb89-c5379cd69bc1" providerId="ADAL" clId="{6C4DAA65-68DC-4B38-A26E-C079D9D99383}" dt="2022-07-17T15:28:16.915" v="2095" actId="47"/>
        <pc:sldMkLst>
          <pc:docMk/>
          <pc:sldMk cId="0" sldId="288"/>
        </pc:sldMkLst>
      </pc:sldChg>
      <pc:sldChg chg="del">
        <pc:chgData name="NGUYEN THE NHAT 20194347" userId="e9a72d3f-4bfd-42a2-bb89-c5379cd69bc1" providerId="ADAL" clId="{6C4DAA65-68DC-4B38-A26E-C079D9D99383}" dt="2022-07-17T15:28:16.915" v="2095" actId="47"/>
        <pc:sldMkLst>
          <pc:docMk/>
          <pc:sldMk cId="0" sldId="289"/>
        </pc:sldMkLst>
      </pc:sldChg>
      <pc:sldChg chg="del">
        <pc:chgData name="NGUYEN THE NHAT 20194347" userId="e9a72d3f-4bfd-42a2-bb89-c5379cd69bc1" providerId="ADAL" clId="{6C4DAA65-68DC-4B38-A26E-C079D9D99383}" dt="2022-07-17T15:28:16.915" v="2095" actId="47"/>
        <pc:sldMkLst>
          <pc:docMk/>
          <pc:sldMk cId="0" sldId="290"/>
        </pc:sldMkLst>
      </pc:sldChg>
      <pc:sldChg chg="del">
        <pc:chgData name="NGUYEN THE NHAT 20194347" userId="e9a72d3f-4bfd-42a2-bb89-c5379cd69bc1" providerId="ADAL" clId="{6C4DAA65-68DC-4B38-A26E-C079D9D99383}" dt="2022-07-17T15:28:16.915" v="2095" actId="47"/>
        <pc:sldMkLst>
          <pc:docMk/>
          <pc:sldMk cId="0" sldId="291"/>
        </pc:sldMkLst>
      </pc:sldChg>
      <pc:sldChg chg="del">
        <pc:chgData name="NGUYEN THE NHAT 20194347" userId="e9a72d3f-4bfd-42a2-bb89-c5379cd69bc1" providerId="ADAL" clId="{6C4DAA65-68DC-4B38-A26E-C079D9D99383}" dt="2022-07-17T15:28:16.915" v="2095" actId="47"/>
        <pc:sldMkLst>
          <pc:docMk/>
          <pc:sldMk cId="0" sldId="292"/>
        </pc:sldMkLst>
      </pc:sldChg>
      <pc:sldChg chg="del">
        <pc:chgData name="NGUYEN THE NHAT 20194347" userId="e9a72d3f-4bfd-42a2-bb89-c5379cd69bc1" providerId="ADAL" clId="{6C4DAA65-68DC-4B38-A26E-C079D9D99383}" dt="2022-07-17T15:28:16.915" v="2095" actId="47"/>
        <pc:sldMkLst>
          <pc:docMk/>
          <pc:sldMk cId="0" sldId="293"/>
        </pc:sldMkLst>
      </pc:sldChg>
      <pc:sldChg chg="del">
        <pc:chgData name="NGUYEN THE NHAT 20194347" userId="e9a72d3f-4bfd-42a2-bb89-c5379cd69bc1" providerId="ADAL" clId="{6C4DAA65-68DC-4B38-A26E-C079D9D99383}" dt="2022-07-17T15:28:16.915" v="2095" actId="47"/>
        <pc:sldMkLst>
          <pc:docMk/>
          <pc:sldMk cId="0" sldId="294"/>
        </pc:sldMkLst>
      </pc:sldChg>
      <pc:sldChg chg="del">
        <pc:chgData name="NGUYEN THE NHAT 20194347" userId="e9a72d3f-4bfd-42a2-bb89-c5379cd69bc1" providerId="ADAL" clId="{6C4DAA65-68DC-4B38-A26E-C079D9D99383}" dt="2022-07-17T15:28:16.915" v="2095" actId="47"/>
        <pc:sldMkLst>
          <pc:docMk/>
          <pc:sldMk cId="0" sldId="295"/>
        </pc:sldMkLst>
      </pc:sldChg>
      <pc:sldChg chg="del">
        <pc:chgData name="NGUYEN THE NHAT 20194347" userId="e9a72d3f-4bfd-42a2-bb89-c5379cd69bc1" providerId="ADAL" clId="{6C4DAA65-68DC-4B38-A26E-C079D9D99383}" dt="2022-07-17T15:28:16.915" v="2095" actId="47"/>
        <pc:sldMkLst>
          <pc:docMk/>
          <pc:sldMk cId="0" sldId="296"/>
        </pc:sldMkLst>
      </pc:sldChg>
      <pc:sldChg chg="del">
        <pc:chgData name="NGUYEN THE NHAT 20194347" userId="e9a72d3f-4bfd-42a2-bb89-c5379cd69bc1" providerId="ADAL" clId="{6C4DAA65-68DC-4B38-A26E-C079D9D99383}" dt="2022-07-17T15:28:16.915" v="2095" actId="47"/>
        <pc:sldMkLst>
          <pc:docMk/>
          <pc:sldMk cId="0" sldId="297"/>
        </pc:sldMkLst>
      </pc:sldChg>
      <pc:sldChg chg="del">
        <pc:chgData name="NGUYEN THE NHAT 20194347" userId="e9a72d3f-4bfd-42a2-bb89-c5379cd69bc1" providerId="ADAL" clId="{6C4DAA65-68DC-4B38-A26E-C079D9D99383}" dt="2022-07-17T15:28:16.915" v="2095" actId="47"/>
        <pc:sldMkLst>
          <pc:docMk/>
          <pc:sldMk cId="0" sldId="298"/>
        </pc:sldMkLst>
      </pc:sldChg>
      <pc:sldChg chg="del">
        <pc:chgData name="NGUYEN THE NHAT 20194347" userId="e9a72d3f-4bfd-42a2-bb89-c5379cd69bc1" providerId="ADAL" clId="{6C4DAA65-68DC-4B38-A26E-C079D9D99383}" dt="2022-07-17T15:28:16.915" v="2095" actId="47"/>
        <pc:sldMkLst>
          <pc:docMk/>
          <pc:sldMk cId="0" sldId="299"/>
        </pc:sldMkLst>
      </pc:sldChg>
      <pc:sldChg chg="del">
        <pc:chgData name="NGUYEN THE NHAT 20194347" userId="e9a72d3f-4bfd-42a2-bb89-c5379cd69bc1" providerId="ADAL" clId="{6C4DAA65-68DC-4B38-A26E-C079D9D99383}" dt="2022-07-17T15:28:16.915" v="2095" actId="47"/>
        <pc:sldMkLst>
          <pc:docMk/>
          <pc:sldMk cId="0" sldId="300"/>
        </pc:sldMkLst>
      </pc:sldChg>
      <pc:sldChg chg="del">
        <pc:chgData name="NGUYEN THE NHAT 20194347" userId="e9a72d3f-4bfd-42a2-bb89-c5379cd69bc1" providerId="ADAL" clId="{6C4DAA65-68DC-4B38-A26E-C079D9D99383}" dt="2022-07-17T15:28:16.915" v="2095" actId="47"/>
        <pc:sldMkLst>
          <pc:docMk/>
          <pc:sldMk cId="0" sldId="301"/>
        </pc:sldMkLst>
      </pc:sldChg>
      <pc:sldChg chg="del">
        <pc:chgData name="NGUYEN THE NHAT 20194347" userId="e9a72d3f-4bfd-42a2-bb89-c5379cd69bc1" providerId="ADAL" clId="{6C4DAA65-68DC-4B38-A26E-C079D9D99383}" dt="2022-07-17T15:28:16.915" v="2095" actId="47"/>
        <pc:sldMkLst>
          <pc:docMk/>
          <pc:sldMk cId="0" sldId="302"/>
        </pc:sldMkLst>
      </pc:sldChg>
      <pc:sldChg chg="del">
        <pc:chgData name="NGUYEN THE NHAT 20194347" userId="e9a72d3f-4bfd-42a2-bb89-c5379cd69bc1" providerId="ADAL" clId="{6C4DAA65-68DC-4B38-A26E-C079D9D99383}" dt="2022-07-17T15:28:16.915" v="2095" actId="47"/>
        <pc:sldMkLst>
          <pc:docMk/>
          <pc:sldMk cId="0" sldId="303"/>
        </pc:sldMkLst>
      </pc:sldChg>
      <pc:sldMasterChg chg="delSldLayout">
        <pc:chgData name="NGUYEN THE NHAT 20194347" userId="e9a72d3f-4bfd-42a2-bb89-c5379cd69bc1" providerId="ADAL" clId="{6C4DAA65-68DC-4B38-A26E-C079D9D99383}" dt="2022-07-17T15:28:16.915" v="2095" actId="47"/>
        <pc:sldMasterMkLst>
          <pc:docMk/>
          <pc:sldMasterMk cId="0" sldId="2147483675"/>
        </pc:sldMasterMkLst>
        <pc:sldLayoutChg chg="del">
          <pc:chgData name="NGUYEN THE NHAT 20194347" userId="e9a72d3f-4bfd-42a2-bb89-c5379cd69bc1" providerId="ADAL" clId="{6C4DAA65-68DC-4B38-A26E-C079D9D99383}" dt="2022-07-17T15:28:16.915" v="2095" actId="47"/>
          <pc:sldLayoutMkLst>
            <pc:docMk/>
            <pc:sldMasterMk cId="0" sldId="2147483675"/>
            <pc:sldLayoutMk cId="0" sldId="2147483652"/>
          </pc:sldLayoutMkLst>
        </pc:sldLayoutChg>
        <pc:sldLayoutChg chg="del">
          <pc:chgData name="NGUYEN THE NHAT 20194347" userId="e9a72d3f-4bfd-42a2-bb89-c5379cd69bc1" providerId="ADAL" clId="{6C4DAA65-68DC-4B38-A26E-C079D9D99383}" dt="2022-07-17T15:28:16.915" v="2095" actId="47"/>
          <pc:sldLayoutMkLst>
            <pc:docMk/>
            <pc:sldMasterMk cId="0" sldId="2147483675"/>
            <pc:sldLayoutMk cId="0" sldId="2147483653"/>
          </pc:sldLayoutMkLst>
        </pc:sldLayoutChg>
        <pc:sldLayoutChg chg="del">
          <pc:chgData name="NGUYEN THE NHAT 20194347" userId="e9a72d3f-4bfd-42a2-bb89-c5379cd69bc1" providerId="ADAL" clId="{6C4DAA65-68DC-4B38-A26E-C079D9D99383}" dt="2022-07-17T15:28:16.915" v="2095" actId="47"/>
          <pc:sldLayoutMkLst>
            <pc:docMk/>
            <pc:sldMasterMk cId="0" sldId="2147483675"/>
            <pc:sldLayoutMk cId="0" sldId="2147483654"/>
          </pc:sldLayoutMkLst>
        </pc:sldLayoutChg>
        <pc:sldLayoutChg chg="del">
          <pc:chgData name="NGUYEN THE NHAT 20194347" userId="e9a72d3f-4bfd-42a2-bb89-c5379cd69bc1" providerId="ADAL" clId="{6C4DAA65-68DC-4B38-A26E-C079D9D99383}" dt="2022-07-17T15:28:16.915" v="2095" actId="47"/>
          <pc:sldLayoutMkLst>
            <pc:docMk/>
            <pc:sldMasterMk cId="0" sldId="2147483675"/>
            <pc:sldLayoutMk cId="0" sldId="2147483656"/>
          </pc:sldLayoutMkLst>
        </pc:sldLayoutChg>
        <pc:sldLayoutChg chg="del">
          <pc:chgData name="NGUYEN THE NHAT 20194347" userId="e9a72d3f-4bfd-42a2-bb89-c5379cd69bc1" providerId="ADAL" clId="{6C4DAA65-68DC-4B38-A26E-C079D9D99383}" dt="2022-07-17T15:28:16.915" v="2095" actId="47"/>
          <pc:sldLayoutMkLst>
            <pc:docMk/>
            <pc:sldMasterMk cId="0" sldId="2147483675"/>
            <pc:sldLayoutMk cId="0" sldId="2147483661"/>
          </pc:sldLayoutMkLst>
        </pc:sldLayoutChg>
        <pc:sldLayoutChg chg="del">
          <pc:chgData name="NGUYEN THE NHAT 20194347" userId="e9a72d3f-4bfd-42a2-bb89-c5379cd69bc1" providerId="ADAL" clId="{6C4DAA65-68DC-4B38-A26E-C079D9D99383}" dt="2022-07-17T15:28:16.915" v="2095" actId="47"/>
          <pc:sldLayoutMkLst>
            <pc:docMk/>
            <pc:sldMasterMk cId="0" sldId="2147483675"/>
            <pc:sldLayoutMk cId="0" sldId="2147483662"/>
          </pc:sldLayoutMkLst>
        </pc:sldLayoutChg>
        <pc:sldLayoutChg chg="del">
          <pc:chgData name="NGUYEN THE NHAT 20194347" userId="e9a72d3f-4bfd-42a2-bb89-c5379cd69bc1" providerId="ADAL" clId="{6C4DAA65-68DC-4B38-A26E-C079D9D99383}" dt="2022-07-17T15:28:16.915" v="2095" actId="47"/>
          <pc:sldLayoutMkLst>
            <pc:docMk/>
            <pc:sldMasterMk cId="0" sldId="2147483675"/>
            <pc:sldLayoutMk cId="0" sldId="2147483663"/>
          </pc:sldLayoutMkLst>
        </pc:sldLayoutChg>
        <pc:sldLayoutChg chg="del">
          <pc:chgData name="NGUYEN THE NHAT 20194347" userId="e9a72d3f-4bfd-42a2-bb89-c5379cd69bc1" providerId="ADAL" clId="{6C4DAA65-68DC-4B38-A26E-C079D9D99383}" dt="2022-07-17T15:28:16.915" v="2095" actId="47"/>
          <pc:sldLayoutMkLst>
            <pc:docMk/>
            <pc:sldMasterMk cId="0" sldId="2147483675"/>
            <pc:sldLayoutMk cId="0" sldId="2147483664"/>
          </pc:sldLayoutMkLst>
        </pc:sldLayoutChg>
        <pc:sldLayoutChg chg="del">
          <pc:chgData name="NGUYEN THE NHAT 20194347" userId="e9a72d3f-4bfd-42a2-bb89-c5379cd69bc1" providerId="ADAL" clId="{6C4DAA65-68DC-4B38-A26E-C079D9D99383}" dt="2022-07-17T15:28:16.915" v="2095" actId="47"/>
          <pc:sldLayoutMkLst>
            <pc:docMk/>
            <pc:sldMasterMk cId="0" sldId="2147483675"/>
            <pc:sldLayoutMk cId="0" sldId="2147483667"/>
          </pc:sldLayoutMkLst>
        </pc:sldLayoutChg>
        <pc:sldLayoutChg chg="del">
          <pc:chgData name="NGUYEN THE NHAT 20194347" userId="e9a72d3f-4bfd-42a2-bb89-c5379cd69bc1" providerId="ADAL" clId="{6C4DAA65-68DC-4B38-A26E-C079D9D99383}" dt="2022-07-17T15:28:16.915" v="2095" actId="47"/>
          <pc:sldLayoutMkLst>
            <pc:docMk/>
            <pc:sldMasterMk cId="0" sldId="2147483675"/>
            <pc:sldLayoutMk cId="0" sldId="2147483669"/>
          </pc:sldLayoutMkLst>
        </pc:sldLayoutChg>
        <pc:sldLayoutChg chg="del">
          <pc:chgData name="NGUYEN THE NHAT 20194347" userId="e9a72d3f-4bfd-42a2-bb89-c5379cd69bc1" providerId="ADAL" clId="{6C4DAA65-68DC-4B38-A26E-C079D9D99383}" dt="2022-07-17T15:28:16.915" v="2095" actId="47"/>
          <pc:sldLayoutMkLst>
            <pc:docMk/>
            <pc:sldMasterMk cId="0" sldId="2147483675"/>
            <pc:sldLayoutMk cId="0" sldId="2147483670"/>
          </pc:sldLayoutMkLst>
        </pc:sldLayoutChg>
      </pc:sldMasterChg>
      <pc:sldMasterChg chg="del delSldLayout">
        <pc:chgData name="NGUYEN THE NHAT 20194347" userId="e9a72d3f-4bfd-42a2-bb89-c5379cd69bc1" providerId="ADAL" clId="{6C4DAA65-68DC-4B38-A26E-C079D9D99383}" dt="2022-07-17T15:28:16.915" v="2095" actId="47"/>
        <pc:sldMasterMkLst>
          <pc:docMk/>
          <pc:sldMasterMk cId="0" sldId="2147483676"/>
        </pc:sldMasterMkLst>
        <pc:sldLayoutChg chg="del">
          <pc:chgData name="NGUYEN THE NHAT 20194347" userId="e9a72d3f-4bfd-42a2-bb89-c5379cd69bc1" providerId="ADAL" clId="{6C4DAA65-68DC-4B38-A26E-C079D9D99383}" dt="2022-07-17T15:28:16.915" v="2095" actId="47"/>
          <pc:sldLayoutMkLst>
            <pc:docMk/>
            <pc:sldMasterMk cId="0" sldId="2147483676"/>
            <pc:sldLayoutMk cId="0" sldId="214748367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c391b63e1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ac391b63e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ac8c5628ad_0_13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ac8c5628ad_0_13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a306ceecf2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a306ceecf2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ac8c5628ad_0_13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c8c5628a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acdbe632c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acdbe632c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ac8c5628ad_0_13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ac8c5628ad_0_13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acdbe632c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acdbe632c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306ceecf2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a306ceecf2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454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306ceecf2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a306ceecf2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1405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306ceecf2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a306ceecf2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acdbe632c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acdbe632c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641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0" y="803549"/>
            <a:ext cx="3852000" cy="2049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b="1">
                <a:solidFill>
                  <a:schemeClr val="dk1"/>
                </a:solidFill>
                <a:latin typeface="Josefin Sans"/>
                <a:ea typeface="Josefin Sans"/>
                <a:cs typeface="Josefin Sans"/>
                <a:sym typeface="Josefin Sa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172075" y="3904875"/>
            <a:ext cx="3852000" cy="45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subTitle" idx="2"/>
          </p:nvPr>
        </p:nvSpPr>
        <p:spPr>
          <a:xfrm>
            <a:off x="4572000" y="2793925"/>
            <a:ext cx="3852000" cy="45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800"/>
              <a:buNone/>
              <a:defRPr sz="1800">
                <a:solidFill>
                  <a:schemeClr val="dk2"/>
                </a:solidFill>
              </a:defRPr>
            </a:lvl2pPr>
            <a:lvl3pPr lvl="2" algn="ctr" rtl="0">
              <a:lnSpc>
                <a:spcPct val="100000"/>
              </a:lnSpc>
              <a:spcBef>
                <a:spcPts val="0"/>
              </a:spcBef>
              <a:spcAft>
                <a:spcPts val="0"/>
              </a:spcAft>
              <a:buClr>
                <a:schemeClr val="dk2"/>
              </a:buClr>
              <a:buSzPts val="1800"/>
              <a:buNone/>
              <a:defRPr sz="1800">
                <a:solidFill>
                  <a:schemeClr val="dk2"/>
                </a:solidFill>
              </a:defRPr>
            </a:lvl3pPr>
            <a:lvl4pPr lvl="3" algn="ctr" rtl="0">
              <a:lnSpc>
                <a:spcPct val="100000"/>
              </a:lnSpc>
              <a:spcBef>
                <a:spcPts val="0"/>
              </a:spcBef>
              <a:spcAft>
                <a:spcPts val="0"/>
              </a:spcAft>
              <a:buClr>
                <a:schemeClr val="dk2"/>
              </a:buClr>
              <a:buSzPts val="1800"/>
              <a:buNone/>
              <a:defRPr sz="1800">
                <a:solidFill>
                  <a:schemeClr val="dk2"/>
                </a:solidFill>
              </a:defRPr>
            </a:lvl4pPr>
            <a:lvl5pPr lvl="4" algn="ctr" rtl="0">
              <a:lnSpc>
                <a:spcPct val="100000"/>
              </a:lnSpc>
              <a:spcBef>
                <a:spcPts val="0"/>
              </a:spcBef>
              <a:spcAft>
                <a:spcPts val="0"/>
              </a:spcAft>
              <a:buClr>
                <a:schemeClr val="dk2"/>
              </a:buClr>
              <a:buSzPts val="1800"/>
              <a:buNone/>
              <a:defRPr sz="1800">
                <a:solidFill>
                  <a:schemeClr val="dk2"/>
                </a:solidFill>
              </a:defRPr>
            </a:lvl5pPr>
            <a:lvl6pPr lvl="5" algn="ctr" rtl="0">
              <a:lnSpc>
                <a:spcPct val="100000"/>
              </a:lnSpc>
              <a:spcBef>
                <a:spcPts val="0"/>
              </a:spcBef>
              <a:spcAft>
                <a:spcPts val="0"/>
              </a:spcAft>
              <a:buClr>
                <a:schemeClr val="dk2"/>
              </a:buClr>
              <a:buSzPts val="1800"/>
              <a:buNone/>
              <a:defRPr sz="1800">
                <a:solidFill>
                  <a:schemeClr val="dk2"/>
                </a:solidFill>
              </a:defRPr>
            </a:lvl6pPr>
            <a:lvl7pPr lvl="6" algn="ctr" rtl="0">
              <a:lnSpc>
                <a:spcPct val="100000"/>
              </a:lnSpc>
              <a:spcBef>
                <a:spcPts val="0"/>
              </a:spcBef>
              <a:spcAft>
                <a:spcPts val="0"/>
              </a:spcAft>
              <a:buClr>
                <a:schemeClr val="dk2"/>
              </a:buClr>
              <a:buSzPts val="1800"/>
              <a:buNone/>
              <a:defRPr sz="1800">
                <a:solidFill>
                  <a:schemeClr val="dk2"/>
                </a:solidFill>
              </a:defRPr>
            </a:lvl7pPr>
            <a:lvl8pPr lvl="7" algn="ctr" rtl="0">
              <a:lnSpc>
                <a:spcPct val="100000"/>
              </a:lnSpc>
              <a:spcBef>
                <a:spcPts val="0"/>
              </a:spcBef>
              <a:spcAft>
                <a:spcPts val="0"/>
              </a:spcAft>
              <a:buClr>
                <a:schemeClr val="dk2"/>
              </a:buClr>
              <a:buSzPts val="1800"/>
              <a:buNone/>
              <a:defRPr sz="1800">
                <a:solidFill>
                  <a:schemeClr val="dk2"/>
                </a:solidFill>
              </a:defRPr>
            </a:lvl8pPr>
            <a:lvl9pPr lvl="8" algn="ctr" rtl="0">
              <a:lnSpc>
                <a:spcPct val="100000"/>
              </a:lnSpc>
              <a:spcBef>
                <a:spcPts val="0"/>
              </a:spcBef>
              <a:spcAft>
                <a:spcPts val="0"/>
              </a:spcAft>
              <a:buClr>
                <a:schemeClr val="dk2"/>
              </a:buClr>
              <a:buSzPts val="1800"/>
              <a:buNone/>
              <a:defRPr sz="1800">
                <a:solidFill>
                  <a:schemeClr val="dk2"/>
                </a:solidFill>
              </a:defRPr>
            </a:lvl9pPr>
          </a:lstStyle>
          <a:p>
            <a:endParaRPr/>
          </a:p>
        </p:txBody>
      </p:sp>
      <p:sp>
        <p:nvSpPr>
          <p:cNvPr id="12" name="Google Shape;12;p2"/>
          <p:cNvSpPr/>
          <p:nvPr/>
        </p:nvSpPr>
        <p:spPr>
          <a:xfrm>
            <a:off x="0" y="0"/>
            <a:ext cx="1798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8469000" y="-47100"/>
            <a:ext cx="627900" cy="722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
    <p:bg>
      <p:bgPr>
        <a:solidFill>
          <a:schemeClr val="accent1"/>
        </a:solidFill>
        <a:effectLst/>
      </p:bgPr>
    </p:bg>
    <p:spTree>
      <p:nvGrpSpPr>
        <p:cNvPr id="1" name="Shape 15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BLANK_1_1_1_1_1_1_1_1">
    <p:bg>
      <p:bgPr>
        <a:solidFill>
          <a:schemeClr val="accent4"/>
        </a:solidFill>
        <a:effectLst/>
      </p:bgPr>
    </p:bg>
    <p:spTree>
      <p:nvGrpSpPr>
        <p:cNvPr id="1" name="Shape 1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BLANK_1_1_1_1_1_1_1_1_1">
    <p:bg>
      <p:bgPr>
        <a:solidFill>
          <a:schemeClr val="lt1"/>
        </a:solidFill>
        <a:effectLst/>
      </p:bgPr>
    </p:bg>
    <p:spTree>
      <p:nvGrpSpPr>
        <p:cNvPr id="1" name="Shape 155"/>
        <p:cNvGrpSpPr/>
        <p:nvPr/>
      </p:nvGrpSpPr>
      <p:grpSpPr>
        <a:xfrm>
          <a:off x="0" y="0"/>
          <a:ext cx="0" cy="0"/>
          <a:chOff x="0" y="0"/>
          <a:chExt cx="0" cy="0"/>
        </a:xfrm>
      </p:grpSpPr>
      <p:sp>
        <p:nvSpPr>
          <p:cNvPr id="156" name="Google Shape;156;p27"/>
          <p:cNvSpPr/>
          <p:nvPr/>
        </p:nvSpPr>
        <p:spPr>
          <a:xfrm flipH="1">
            <a:off x="0" y="4785600"/>
            <a:ext cx="354600" cy="35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flipH="1">
            <a:off x="8798544" y="0"/>
            <a:ext cx="354600" cy="150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943050" y="3149100"/>
            <a:ext cx="52578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AutoNum type="arabicPeriod"/>
              <a:defRPr sz="3600"/>
            </a:lvl1pPr>
            <a:lvl2pPr lvl="1" algn="ctr">
              <a:spcBef>
                <a:spcPts val="0"/>
              </a:spcBef>
              <a:spcAft>
                <a:spcPts val="0"/>
              </a:spcAft>
              <a:buSzPts val="3600"/>
              <a:buAutoNum type="alphaLcPeriod"/>
              <a:defRPr sz="3600"/>
            </a:lvl2pPr>
            <a:lvl3pPr lvl="2" algn="ctr">
              <a:spcBef>
                <a:spcPts val="0"/>
              </a:spcBef>
              <a:spcAft>
                <a:spcPts val="0"/>
              </a:spcAft>
              <a:buSzPts val="3600"/>
              <a:buAutoNum type="romanLcPeriod"/>
              <a:defRPr sz="3600"/>
            </a:lvl3pPr>
            <a:lvl4pPr lvl="3" algn="ctr">
              <a:spcBef>
                <a:spcPts val="0"/>
              </a:spcBef>
              <a:spcAft>
                <a:spcPts val="0"/>
              </a:spcAft>
              <a:buSzPts val="3600"/>
              <a:buAutoNum type="arabicPeriod"/>
              <a:defRPr sz="3600"/>
            </a:lvl4pPr>
            <a:lvl5pPr lvl="4" algn="ctr">
              <a:spcBef>
                <a:spcPts val="0"/>
              </a:spcBef>
              <a:spcAft>
                <a:spcPts val="0"/>
              </a:spcAft>
              <a:buSzPts val="3600"/>
              <a:buAutoNum type="alphaLcPeriod"/>
              <a:defRPr sz="3600"/>
            </a:lvl5pPr>
            <a:lvl6pPr lvl="5" algn="ctr">
              <a:spcBef>
                <a:spcPts val="0"/>
              </a:spcBef>
              <a:spcAft>
                <a:spcPts val="0"/>
              </a:spcAft>
              <a:buSzPts val="3600"/>
              <a:buAutoNum type="romanLcPeriod"/>
              <a:defRPr sz="3600"/>
            </a:lvl6pPr>
            <a:lvl7pPr lvl="6" algn="ctr">
              <a:spcBef>
                <a:spcPts val="0"/>
              </a:spcBef>
              <a:spcAft>
                <a:spcPts val="0"/>
              </a:spcAft>
              <a:buSzPts val="3600"/>
              <a:buAutoNum type="arabicPeriod"/>
              <a:defRPr sz="3600"/>
            </a:lvl7pPr>
            <a:lvl8pPr lvl="7" algn="ctr">
              <a:spcBef>
                <a:spcPts val="0"/>
              </a:spcBef>
              <a:spcAft>
                <a:spcPts val="0"/>
              </a:spcAft>
              <a:buSzPts val="3600"/>
              <a:buAutoNum type="alphaLcPeriod"/>
              <a:defRPr sz="3600"/>
            </a:lvl8pPr>
            <a:lvl9pPr lvl="8" algn="ctr">
              <a:spcBef>
                <a:spcPts val="0"/>
              </a:spcBef>
              <a:spcAft>
                <a:spcPts val="0"/>
              </a:spcAft>
              <a:buSzPts val="3600"/>
              <a:buAutoNum type="romanLcPeriod"/>
              <a:defRPr sz="3600"/>
            </a:lvl9pPr>
          </a:lstStyle>
          <a:p>
            <a:endParaRPr/>
          </a:p>
        </p:txBody>
      </p:sp>
      <p:sp>
        <p:nvSpPr>
          <p:cNvPr id="16" name="Google Shape;16;p3"/>
          <p:cNvSpPr txBox="1">
            <a:spLocks noGrp="1"/>
          </p:cNvSpPr>
          <p:nvPr>
            <p:ph type="subTitle" idx="1"/>
          </p:nvPr>
        </p:nvSpPr>
        <p:spPr>
          <a:xfrm>
            <a:off x="3222900" y="3990900"/>
            <a:ext cx="26982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 name="Google Shape;17;p3"/>
          <p:cNvSpPr/>
          <p:nvPr/>
        </p:nvSpPr>
        <p:spPr>
          <a:xfrm>
            <a:off x="7789800" y="3667500"/>
            <a:ext cx="1354200" cy="451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0" y="3667500"/>
            <a:ext cx="1354200" cy="45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540000"/>
            <a:ext cx="77040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720000" y="1050900"/>
            <a:ext cx="7704000" cy="35526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accent4"/>
              </a:buClr>
              <a:buSzPts val="1600"/>
              <a:buAutoNum type="arabicParenR"/>
              <a:defRPr sz="1100"/>
            </a:lvl1pPr>
            <a:lvl2pPr marL="914400" lvl="1" indent="-317500" rtl="0">
              <a:lnSpc>
                <a:spcPct val="100000"/>
              </a:lnSpc>
              <a:spcBef>
                <a:spcPts val="1600"/>
              </a:spcBef>
              <a:spcAft>
                <a:spcPts val="0"/>
              </a:spcAft>
              <a:buSzPts val="1400"/>
              <a:buAutoNum type="alphaLcParenR"/>
              <a:defRPr/>
            </a:lvl2pPr>
            <a:lvl3pPr marL="1371600" lvl="2" indent="-317500" rtl="0">
              <a:lnSpc>
                <a:spcPct val="100000"/>
              </a:lnSpc>
              <a:spcBef>
                <a:spcPts val="1600"/>
              </a:spcBef>
              <a:spcAft>
                <a:spcPts val="0"/>
              </a:spcAft>
              <a:buSzPts val="1400"/>
              <a:buAutoNum type="romanLcParenR"/>
              <a:defRPr/>
            </a:lvl3pPr>
            <a:lvl4pPr marL="1828800" lvl="3" indent="-317500" rtl="0">
              <a:lnSpc>
                <a:spcPct val="100000"/>
              </a:lnSpc>
              <a:spcBef>
                <a:spcPts val="1600"/>
              </a:spcBef>
              <a:spcAft>
                <a:spcPts val="0"/>
              </a:spcAft>
              <a:buSzPts val="1400"/>
              <a:buAutoNum type="arabicParenBoth"/>
              <a:defRPr/>
            </a:lvl4pPr>
            <a:lvl5pPr marL="2286000" lvl="4" indent="-317500" rtl="0">
              <a:lnSpc>
                <a:spcPct val="100000"/>
              </a:lnSpc>
              <a:spcBef>
                <a:spcPts val="1600"/>
              </a:spcBef>
              <a:spcAft>
                <a:spcPts val="0"/>
              </a:spcAft>
              <a:buSzPts val="1400"/>
              <a:buAutoNum type="alphaLcParenBoth"/>
              <a:defRPr/>
            </a:lvl5pPr>
            <a:lvl6pPr marL="2743200" lvl="5" indent="-317500" rtl="0">
              <a:lnSpc>
                <a:spcPct val="100000"/>
              </a:lnSpc>
              <a:spcBef>
                <a:spcPts val="1600"/>
              </a:spcBef>
              <a:spcAft>
                <a:spcPts val="0"/>
              </a:spcAft>
              <a:buSzPts val="1400"/>
              <a:buAutoNum type="romanLcParenBoth"/>
              <a:defRPr/>
            </a:lvl6pPr>
            <a:lvl7pPr marL="3200400" lvl="6" indent="-317500" rtl="0">
              <a:lnSpc>
                <a:spcPct val="100000"/>
              </a:lnSpc>
              <a:spcBef>
                <a:spcPts val="1600"/>
              </a:spcBef>
              <a:spcAft>
                <a:spcPts val="0"/>
              </a:spcAft>
              <a:buSzPts val="1400"/>
              <a:buAutoNum type="arabicPeriod"/>
              <a:defRPr/>
            </a:lvl7pPr>
            <a:lvl8pPr marL="3657600" lvl="7" indent="-317500" rtl="0">
              <a:lnSpc>
                <a:spcPct val="100000"/>
              </a:lnSpc>
              <a:spcBef>
                <a:spcPts val="1600"/>
              </a:spcBef>
              <a:spcAft>
                <a:spcPts val="0"/>
              </a:spcAft>
              <a:buSzPts val="1400"/>
              <a:buAutoNum type="alphaLcPeriod"/>
              <a:defRPr/>
            </a:lvl8pPr>
            <a:lvl9pPr marL="4114800" lvl="8" indent="-317500" rtl="0">
              <a:lnSpc>
                <a:spcPct val="100000"/>
              </a:lnSpc>
              <a:spcBef>
                <a:spcPts val="1600"/>
              </a:spcBef>
              <a:spcAft>
                <a:spcPts val="1600"/>
              </a:spcAft>
              <a:buSzPts val="1400"/>
              <a:buAutoNum type="romanLcPeriod"/>
              <a:defRPr/>
            </a:lvl9pPr>
          </a:lstStyle>
          <a:p>
            <a:endParaRPr/>
          </a:p>
        </p:txBody>
      </p:sp>
      <p:sp>
        <p:nvSpPr>
          <p:cNvPr id="22" name="Google Shape;22;p4"/>
          <p:cNvSpPr/>
          <p:nvPr/>
        </p:nvSpPr>
        <p:spPr>
          <a:xfrm rot="-5400000">
            <a:off x="577204" y="4211696"/>
            <a:ext cx="354600" cy="150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720000" y="2033013"/>
            <a:ext cx="32757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5" name="Google Shape;45;p9"/>
          <p:cNvSpPr txBox="1">
            <a:spLocks noGrp="1"/>
          </p:cNvSpPr>
          <p:nvPr>
            <p:ph type="subTitle" idx="1"/>
          </p:nvPr>
        </p:nvSpPr>
        <p:spPr>
          <a:xfrm>
            <a:off x="720000" y="2796613"/>
            <a:ext cx="3275700" cy="106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 name="Google Shape;46;p9"/>
          <p:cNvSpPr/>
          <p:nvPr/>
        </p:nvSpPr>
        <p:spPr>
          <a:xfrm flipH="1">
            <a:off x="0" y="4785600"/>
            <a:ext cx="354600" cy="35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flipH="1">
            <a:off x="8798544" y="0"/>
            <a:ext cx="354600" cy="150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SECTION_HEADER_1">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943050" y="540000"/>
            <a:ext cx="5257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AutoNum type="arabicPeriod"/>
              <a:defRPr sz="3600"/>
            </a:lvl1pPr>
            <a:lvl2pPr lvl="1" algn="ctr" rtl="0">
              <a:spcBef>
                <a:spcPts val="0"/>
              </a:spcBef>
              <a:spcAft>
                <a:spcPts val="0"/>
              </a:spcAft>
              <a:buSzPts val="3600"/>
              <a:buAutoNum type="alphaLcPeriod"/>
              <a:defRPr sz="3600"/>
            </a:lvl2pPr>
            <a:lvl3pPr lvl="2" algn="ctr" rtl="0">
              <a:spcBef>
                <a:spcPts val="0"/>
              </a:spcBef>
              <a:spcAft>
                <a:spcPts val="0"/>
              </a:spcAft>
              <a:buSzPts val="3600"/>
              <a:buAutoNum type="romanLcPeriod"/>
              <a:defRPr sz="3600"/>
            </a:lvl3pPr>
            <a:lvl4pPr lvl="3" algn="ctr" rtl="0">
              <a:spcBef>
                <a:spcPts val="0"/>
              </a:spcBef>
              <a:spcAft>
                <a:spcPts val="0"/>
              </a:spcAft>
              <a:buSzPts val="3600"/>
              <a:buAutoNum type="arabicPeriod"/>
              <a:defRPr sz="3600"/>
            </a:lvl4pPr>
            <a:lvl5pPr lvl="4" algn="ctr" rtl="0">
              <a:spcBef>
                <a:spcPts val="0"/>
              </a:spcBef>
              <a:spcAft>
                <a:spcPts val="0"/>
              </a:spcAft>
              <a:buSzPts val="3600"/>
              <a:buAutoNum type="alphaLcPeriod"/>
              <a:defRPr sz="3600"/>
            </a:lvl5pPr>
            <a:lvl6pPr lvl="5" algn="ctr" rtl="0">
              <a:spcBef>
                <a:spcPts val="0"/>
              </a:spcBef>
              <a:spcAft>
                <a:spcPts val="0"/>
              </a:spcAft>
              <a:buSzPts val="3600"/>
              <a:buAutoNum type="romanLcPeriod"/>
              <a:defRPr sz="3600"/>
            </a:lvl6pPr>
            <a:lvl7pPr lvl="6" algn="ctr" rtl="0">
              <a:spcBef>
                <a:spcPts val="0"/>
              </a:spcBef>
              <a:spcAft>
                <a:spcPts val="0"/>
              </a:spcAft>
              <a:buSzPts val="3600"/>
              <a:buAutoNum type="arabicPeriod"/>
              <a:defRPr sz="3600"/>
            </a:lvl7pPr>
            <a:lvl8pPr lvl="7" algn="ctr" rtl="0">
              <a:spcBef>
                <a:spcPts val="0"/>
              </a:spcBef>
              <a:spcAft>
                <a:spcPts val="0"/>
              </a:spcAft>
              <a:buSzPts val="3600"/>
              <a:buAutoNum type="alphaLcPeriod"/>
              <a:defRPr sz="3600"/>
            </a:lvl8pPr>
            <a:lvl9pPr lvl="8" algn="ctr" rtl="0">
              <a:spcBef>
                <a:spcPts val="0"/>
              </a:spcBef>
              <a:spcAft>
                <a:spcPts val="0"/>
              </a:spcAft>
              <a:buSzPts val="3600"/>
              <a:buAutoNum type="romanLcPeriod"/>
              <a:defRPr sz="3600"/>
            </a:lvl9pPr>
          </a:lstStyle>
          <a:p>
            <a:endParaRPr/>
          </a:p>
        </p:txBody>
      </p:sp>
      <p:sp>
        <p:nvSpPr>
          <p:cNvPr id="60" name="Google Shape;60;p13"/>
          <p:cNvSpPr txBox="1">
            <a:spLocks noGrp="1"/>
          </p:cNvSpPr>
          <p:nvPr>
            <p:ph type="subTitle" idx="1"/>
          </p:nvPr>
        </p:nvSpPr>
        <p:spPr>
          <a:xfrm>
            <a:off x="3222900" y="1381800"/>
            <a:ext cx="26982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1" name="Google Shape;61;p13"/>
          <p:cNvSpPr/>
          <p:nvPr/>
        </p:nvSpPr>
        <p:spPr>
          <a:xfrm>
            <a:off x="0" y="1058400"/>
            <a:ext cx="1354200" cy="45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7789800" y="1058400"/>
            <a:ext cx="1354200" cy="451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720000" y="1192225"/>
            <a:ext cx="1670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5" name="Google Shape;65;p14"/>
          <p:cNvSpPr txBox="1">
            <a:spLocks noGrp="1"/>
          </p:cNvSpPr>
          <p:nvPr>
            <p:ph type="title" idx="2" hasCustomPrompt="1"/>
          </p:nvPr>
        </p:nvSpPr>
        <p:spPr>
          <a:xfrm>
            <a:off x="720000" y="540000"/>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7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4"/>
          <p:cNvSpPr txBox="1">
            <a:spLocks noGrp="1"/>
          </p:cNvSpPr>
          <p:nvPr>
            <p:ph type="subTitle" idx="1"/>
          </p:nvPr>
        </p:nvSpPr>
        <p:spPr>
          <a:xfrm>
            <a:off x="720000" y="1778750"/>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7" name="Google Shape;67;p14"/>
          <p:cNvSpPr txBox="1">
            <a:spLocks noGrp="1"/>
          </p:cNvSpPr>
          <p:nvPr>
            <p:ph type="title" idx="3"/>
          </p:nvPr>
        </p:nvSpPr>
        <p:spPr>
          <a:xfrm>
            <a:off x="3403800" y="119222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8" name="Google Shape;68;p14"/>
          <p:cNvSpPr txBox="1">
            <a:spLocks noGrp="1"/>
          </p:cNvSpPr>
          <p:nvPr>
            <p:ph type="title" idx="4" hasCustomPrompt="1"/>
          </p:nvPr>
        </p:nvSpPr>
        <p:spPr>
          <a:xfrm>
            <a:off x="3403800" y="540000"/>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7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4"/>
          <p:cNvSpPr txBox="1">
            <a:spLocks noGrp="1"/>
          </p:cNvSpPr>
          <p:nvPr>
            <p:ph type="subTitle" idx="5"/>
          </p:nvPr>
        </p:nvSpPr>
        <p:spPr>
          <a:xfrm>
            <a:off x="3403800" y="1778750"/>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70" name="Google Shape;70;p14"/>
          <p:cNvSpPr txBox="1">
            <a:spLocks noGrp="1"/>
          </p:cNvSpPr>
          <p:nvPr>
            <p:ph type="title" idx="6"/>
          </p:nvPr>
        </p:nvSpPr>
        <p:spPr>
          <a:xfrm>
            <a:off x="6087600" y="119222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4"/>
          <p:cNvSpPr txBox="1">
            <a:spLocks noGrp="1"/>
          </p:cNvSpPr>
          <p:nvPr>
            <p:ph type="title" idx="7" hasCustomPrompt="1"/>
          </p:nvPr>
        </p:nvSpPr>
        <p:spPr>
          <a:xfrm>
            <a:off x="6087600" y="540000"/>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7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4"/>
          <p:cNvSpPr txBox="1">
            <a:spLocks noGrp="1"/>
          </p:cNvSpPr>
          <p:nvPr>
            <p:ph type="subTitle" idx="8"/>
          </p:nvPr>
        </p:nvSpPr>
        <p:spPr>
          <a:xfrm>
            <a:off x="6087600" y="1778750"/>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73" name="Google Shape;73;p14"/>
          <p:cNvSpPr txBox="1">
            <a:spLocks noGrp="1"/>
          </p:cNvSpPr>
          <p:nvPr>
            <p:ph type="title" idx="9"/>
          </p:nvPr>
        </p:nvSpPr>
        <p:spPr>
          <a:xfrm>
            <a:off x="2061900" y="35321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4"/>
          <p:cNvSpPr txBox="1">
            <a:spLocks noGrp="1"/>
          </p:cNvSpPr>
          <p:nvPr>
            <p:ph type="title" idx="13" hasCustomPrompt="1"/>
          </p:nvPr>
        </p:nvSpPr>
        <p:spPr>
          <a:xfrm>
            <a:off x="2061900" y="2879950"/>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7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4"/>
          <p:cNvSpPr txBox="1">
            <a:spLocks noGrp="1"/>
          </p:cNvSpPr>
          <p:nvPr>
            <p:ph type="subTitle" idx="14"/>
          </p:nvPr>
        </p:nvSpPr>
        <p:spPr>
          <a:xfrm>
            <a:off x="2061900" y="4118700"/>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76" name="Google Shape;76;p14"/>
          <p:cNvSpPr txBox="1">
            <a:spLocks noGrp="1"/>
          </p:cNvSpPr>
          <p:nvPr>
            <p:ph type="title" idx="15"/>
          </p:nvPr>
        </p:nvSpPr>
        <p:spPr>
          <a:xfrm>
            <a:off x="4745700" y="3532175"/>
            <a:ext cx="1826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 name="Google Shape;77;p14"/>
          <p:cNvSpPr txBox="1">
            <a:spLocks noGrp="1"/>
          </p:cNvSpPr>
          <p:nvPr>
            <p:ph type="title" idx="16" hasCustomPrompt="1"/>
          </p:nvPr>
        </p:nvSpPr>
        <p:spPr>
          <a:xfrm>
            <a:off x="4745700" y="2879950"/>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7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4"/>
          <p:cNvSpPr txBox="1">
            <a:spLocks noGrp="1"/>
          </p:cNvSpPr>
          <p:nvPr>
            <p:ph type="subTitle" idx="17"/>
          </p:nvPr>
        </p:nvSpPr>
        <p:spPr>
          <a:xfrm>
            <a:off x="4745700" y="4118700"/>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79" name="Google Shape;79;p14"/>
          <p:cNvSpPr/>
          <p:nvPr/>
        </p:nvSpPr>
        <p:spPr>
          <a:xfrm>
            <a:off x="7789800" y="3667500"/>
            <a:ext cx="1354200" cy="451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0" y="3667500"/>
            <a:ext cx="1354200" cy="451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BLANK_1_1_1_2">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720000" y="540000"/>
            <a:ext cx="77040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2" name="Google Shape;112;p20"/>
          <p:cNvSpPr txBox="1">
            <a:spLocks noGrp="1"/>
          </p:cNvSpPr>
          <p:nvPr>
            <p:ph type="title" idx="2"/>
          </p:nvPr>
        </p:nvSpPr>
        <p:spPr>
          <a:xfrm>
            <a:off x="720000" y="280506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3" name="Google Shape;113;p20"/>
          <p:cNvSpPr txBox="1">
            <a:spLocks noGrp="1"/>
          </p:cNvSpPr>
          <p:nvPr>
            <p:ph type="subTitle" idx="1"/>
          </p:nvPr>
        </p:nvSpPr>
        <p:spPr>
          <a:xfrm>
            <a:off x="720000" y="3255264"/>
            <a:ext cx="2336400" cy="10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 name="Google Shape;114;p20"/>
          <p:cNvSpPr txBox="1">
            <a:spLocks noGrp="1"/>
          </p:cNvSpPr>
          <p:nvPr>
            <p:ph type="title" idx="3"/>
          </p:nvPr>
        </p:nvSpPr>
        <p:spPr>
          <a:xfrm>
            <a:off x="3403800" y="280506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20"/>
          <p:cNvSpPr txBox="1">
            <a:spLocks noGrp="1"/>
          </p:cNvSpPr>
          <p:nvPr>
            <p:ph type="subTitle" idx="4"/>
          </p:nvPr>
        </p:nvSpPr>
        <p:spPr>
          <a:xfrm>
            <a:off x="3403800" y="3255264"/>
            <a:ext cx="2336400" cy="10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20"/>
          <p:cNvSpPr txBox="1">
            <a:spLocks noGrp="1"/>
          </p:cNvSpPr>
          <p:nvPr>
            <p:ph type="title" idx="5"/>
          </p:nvPr>
        </p:nvSpPr>
        <p:spPr>
          <a:xfrm>
            <a:off x="6087600" y="280506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20"/>
          <p:cNvSpPr txBox="1">
            <a:spLocks noGrp="1"/>
          </p:cNvSpPr>
          <p:nvPr>
            <p:ph type="subTitle" idx="6"/>
          </p:nvPr>
        </p:nvSpPr>
        <p:spPr>
          <a:xfrm>
            <a:off x="6087600" y="3255264"/>
            <a:ext cx="2336400" cy="10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20"/>
          <p:cNvSpPr/>
          <p:nvPr/>
        </p:nvSpPr>
        <p:spPr>
          <a:xfrm flipH="1">
            <a:off x="5740250" y="0"/>
            <a:ext cx="2767500" cy="357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flipH="1">
            <a:off x="8789400" y="0"/>
            <a:ext cx="354600" cy="35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720000" y="540000"/>
            <a:ext cx="77040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Google Shape;132;p22"/>
          <p:cNvSpPr txBox="1">
            <a:spLocks noGrp="1"/>
          </p:cNvSpPr>
          <p:nvPr>
            <p:ph type="subTitle" idx="1"/>
          </p:nvPr>
        </p:nvSpPr>
        <p:spPr>
          <a:xfrm>
            <a:off x="6333900" y="1755798"/>
            <a:ext cx="2090100" cy="7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3" name="Google Shape;133;p22"/>
          <p:cNvSpPr txBox="1">
            <a:spLocks noGrp="1"/>
          </p:cNvSpPr>
          <p:nvPr>
            <p:ph type="subTitle" idx="2"/>
          </p:nvPr>
        </p:nvSpPr>
        <p:spPr>
          <a:xfrm>
            <a:off x="6333900" y="3396990"/>
            <a:ext cx="2090100" cy="7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4" name="Google Shape;134;p22"/>
          <p:cNvSpPr/>
          <p:nvPr/>
        </p:nvSpPr>
        <p:spPr>
          <a:xfrm flipH="1">
            <a:off x="8789400" y="0"/>
            <a:ext cx="354600" cy="35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flipH="1">
            <a:off x="0" y="4785600"/>
            <a:ext cx="354600" cy="35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txBox="1">
            <a:spLocks noGrp="1"/>
          </p:cNvSpPr>
          <p:nvPr>
            <p:ph type="subTitle" idx="3"/>
          </p:nvPr>
        </p:nvSpPr>
        <p:spPr>
          <a:xfrm>
            <a:off x="4013850" y="1755798"/>
            <a:ext cx="2090100" cy="7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7" name="Google Shape;137;p22"/>
          <p:cNvSpPr txBox="1">
            <a:spLocks noGrp="1"/>
          </p:cNvSpPr>
          <p:nvPr>
            <p:ph type="subTitle" idx="4"/>
          </p:nvPr>
        </p:nvSpPr>
        <p:spPr>
          <a:xfrm>
            <a:off x="4013850" y="3396990"/>
            <a:ext cx="2090100" cy="7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59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231150"/>
            <a:ext cx="7704000" cy="3372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Glegoo"/>
              <a:buChar char="●"/>
              <a:defRPr>
                <a:solidFill>
                  <a:schemeClr val="dk1"/>
                </a:solidFill>
                <a:latin typeface="Glegoo"/>
                <a:ea typeface="Glegoo"/>
                <a:cs typeface="Glegoo"/>
                <a:sym typeface="Glegoo"/>
              </a:defRPr>
            </a:lvl1pPr>
            <a:lvl2pPr marL="914400" lvl="1" indent="-317500">
              <a:lnSpc>
                <a:spcPct val="100000"/>
              </a:lnSpc>
              <a:spcBef>
                <a:spcPts val="1600"/>
              </a:spcBef>
              <a:spcAft>
                <a:spcPts val="0"/>
              </a:spcAft>
              <a:buClr>
                <a:schemeClr val="dk1"/>
              </a:buClr>
              <a:buSzPts val="1400"/>
              <a:buFont typeface="Glegoo"/>
              <a:buChar char="○"/>
              <a:defRPr>
                <a:solidFill>
                  <a:schemeClr val="dk1"/>
                </a:solidFill>
                <a:latin typeface="Glegoo"/>
                <a:ea typeface="Glegoo"/>
                <a:cs typeface="Glegoo"/>
                <a:sym typeface="Glegoo"/>
              </a:defRPr>
            </a:lvl2pPr>
            <a:lvl3pPr marL="1371600" lvl="2" indent="-317500">
              <a:lnSpc>
                <a:spcPct val="100000"/>
              </a:lnSpc>
              <a:spcBef>
                <a:spcPts val="1600"/>
              </a:spcBef>
              <a:spcAft>
                <a:spcPts val="0"/>
              </a:spcAft>
              <a:buClr>
                <a:schemeClr val="dk1"/>
              </a:buClr>
              <a:buSzPts val="1400"/>
              <a:buFont typeface="Glegoo"/>
              <a:buChar char="■"/>
              <a:defRPr>
                <a:solidFill>
                  <a:schemeClr val="dk1"/>
                </a:solidFill>
                <a:latin typeface="Glegoo"/>
                <a:ea typeface="Glegoo"/>
                <a:cs typeface="Glegoo"/>
                <a:sym typeface="Glegoo"/>
              </a:defRPr>
            </a:lvl3pPr>
            <a:lvl4pPr marL="1828800" lvl="3" indent="-317500">
              <a:lnSpc>
                <a:spcPct val="100000"/>
              </a:lnSpc>
              <a:spcBef>
                <a:spcPts val="1600"/>
              </a:spcBef>
              <a:spcAft>
                <a:spcPts val="0"/>
              </a:spcAft>
              <a:buClr>
                <a:schemeClr val="dk1"/>
              </a:buClr>
              <a:buSzPts val="1400"/>
              <a:buFont typeface="Glegoo"/>
              <a:buChar char="●"/>
              <a:defRPr>
                <a:solidFill>
                  <a:schemeClr val="dk1"/>
                </a:solidFill>
                <a:latin typeface="Glegoo"/>
                <a:ea typeface="Glegoo"/>
                <a:cs typeface="Glegoo"/>
                <a:sym typeface="Glegoo"/>
              </a:defRPr>
            </a:lvl4pPr>
            <a:lvl5pPr marL="2286000" lvl="4" indent="-317500">
              <a:lnSpc>
                <a:spcPct val="100000"/>
              </a:lnSpc>
              <a:spcBef>
                <a:spcPts val="1600"/>
              </a:spcBef>
              <a:spcAft>
                <a:spcPts val="0"/>
              </a:spcAft>
              <a:buClr>
                <a:schemeClr val="dk1"/>
              </a:buClr>
              <a:buSzPts val="1400"/>
              <a:buFont typeface="Glegoo"/>
              <a:buChar char="○"/>
              <a:defRPr>
                <a:solidFill>
                  <a:schemeClr val="dk1"/>
                </a:solidFill>
                <a:latin typeface="Glegoo"/>
                <a:ea typeface="Glegoo"/>
                <a:cs typeface="Glegoo"/>
                <a:sym typeface="Glegoo"/>
              </a:defRPr>
            </a:lvl5pPr>
            <a:lvl6pPr marL="2743200" lvl="5" indent="-317500">
              <a:lnSpc>
                <a:spcPct val="100000"/>
              </a:lnSpc>
              <a:spcBef>
                <a:spcPts val="1600"/>
              </a:spcBef>
              <a:spcAft>
                <a:spcPts val="0"/>
              </a:spcAft>
              <a:buClr>
                <a:schemeClr val="dk1"/>
              </a:buClr>
              <a:buSzPts val="1400"/>
              <a:buFont typeface="Glegoo"/>
              <a:buChar char="■"/>
              <a:defRPr>
                <a:solidFill>
                  <a:schemeClr val="dk1"/>
                </a:solidFill>
                <a:latin typeface="Glegoo"/>
                <a:ea typeface="Glegoo"/>
                <a:cs typeface="Glegoo"/>
                <a:sym typeface="Glegoo"/>
              </a:defRPr>
            </a:lvl6pPr>
            <a:lvl7pPr marL="3200400" lvl="6" indent="-317500">
              <a:lnSpc>
                <a:spcPct val="100000"/>
              </a:lnSpc>
              <a:spcBef>
                <a:spcPts val="1600"/>
              </a:spcBef>
              <a:spcAft>
                <a:spcPts val="0"/>
              </a:spcAft>
              <a:buClr>
                <a:schemeClr val="dk1"/>
              </a:buClr>
              <a:buSzPts val="1400"/>
              <a:buFont typeface="Glegoo"/>
              <a:buChar char="●"/>
              <a:defRPr>
                <a:solidFill>
                  <a:schemeClr val="dk1"/>
                </a:solidFill>
                <a:latin typeface="Glegoo"/>
                <a:ea typeface="Glegoo"/>
                <a:cs typeface="Glegoo"/>
                <a:sym typeface="Glegoo"/>
              </a:defRPr>
            </a:lvl7pPr>
            <a:lvl8pPr marL="3657600" lvl="7" indent="-317500">
              <a:lnSpc>
                <a:spcPct val="100000"/>
              </a:lnSpc>
              <a:spcBef>
                <a:spcPts val="1600"/>
              </a:spcBef>
              <a:spcAft>
                <a:spcPts val="0"/>
              </a:spcAft>
              <a:buClr>
                <a:schemeClr val="dk1"/>
              </a:buClr>
              <a:buSzPts val="1400"/>
              <a:buFont typeface="Glegoo"/>
              <a:buChar char="○"/>
              <a:defRPr>
                <a:solidFill>
                  <a:schemeClr val="dk1"/>
                </a:solidFill>
                <a:latin typeface="Glegoo"/>
                <a:ea typeface="Glegoo"/>
                <a:cs typeface="Glegoo"/>
                <a:sym typeface="Glegoo"/>
              </a:defRPr>
            </a:lvl8pPr>
            <a:lvl9pPr marL="4114800" lvl="8" indent="-317500">
              <a:lnSpc>
                <a:spcPct val="100000"/>
              </a:lnSpc>
              <a:spcBef>
                <a:spcPts val="1600"/>
              </a:spcBef>
              <a:spcAft>
                <a:spcPts val="1600"/>
              </a:spcAft>
              <a:buClr>
                <a:schemeClr val="dk1"/>
              </a:buClr>
              <a:buSzPts val="1400"/>
              <a:buFont typeface="Glegoo"/>
              <a:buChar char="■"/>
              <a:defRPr>
                <a:solidFill>
                  <a:schemeClr val="dk1"/>
                </a:solidFill>
                <a:latin typeface="Glegoo"/>
                <a:ea typeface="Glegoo"/>
                <a:cs typeface="Glegoo"/>
                <a:sym typeface="Glego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0" r:id="rId7"/>
    <p:sldLayoutId id="2147483666" r:id="rId8"/>
    <p:sldLayoutId id="2147483668" r:id="rId9"/>
    <p:sldLayoutId id="2147483671" r:id="rId10"/>
    <p:sldLayoutId id="2147483672" r:id="rId11"/>
    <p:sldLayoutId id="214748367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8.bin"/><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subTitle" idx="1"/>
          </p:nvPr>
        </p:nvSpPr>
        <p:spPr>
          <a:xfrm>
            <a:off x="4172075" y="3904875"/>
            <a:ext cx="3852000" cy="4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Branding Guidelines</a:t>
            </a:r>
            <a:endParaRPr/>
          </a:p>
        </p:txBody>
      </p:sp>
      <p:sp>
        <p:nvSpPr>
          <p:cNvPr id="167" name="Google Shape;167;p30"/>
          <p:cNvSpPr txBox="1">
            <a:spLocks noGrp="1"/>
          </p:cNvSpPr>
          <p:nvPr>
            <p:ph type="ctrTitle"/>
          </p:nvPr>
        </p:nvSpPr>
        <p:spPr>
          <a:xfrm>
            <a:off x="4572000" y="803549"/>
            <a:ext cx="3852000" cy="204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Rent And</a:t>
            </a:r>
            <a:br>
              <a:rPr lang="en" dirty="0"/>
            </a:br>
            <a:r>
              <a:rPr lang="en" dirty="0"/>
              <a:t>Rest</a:t>
            </a:r>
            <a:endParaRPr dirty="0"/>
          </a:p>
        </p:txBody>
      </p:sp>
      <p:pic>
        <p:nvPicPr>
          <p:cNvPr id="168" name="Google Shape;168;p30"/>
          <p:cNvPicPr preferRelativeResize="0"/>
          <p:nvPr/>
        </p:nvPicPr>
        <p:blipFill rotWithShape="1">
          <a:blip r:embed="rId3">
            <a:alphaModFix/>
          </a:blip>
          <a:srcRect/>
          <a:stretch/>
        </p:blipFill>
        <p:spPr>
          <a:xfrm>
            <a:off x="366925" y="1089150"/>
            <a:ext cx="3999300" cy="2965200"/>
          </a:xfrm>
          <a:prstGeom prst="rect">
            <a:avLst/>
          </a:prstGeom>
          <a:noFill/>
          <a:ln>
            <a:noFill/>
          </a:ln>
        </p:spPr>
      </p:pic>
      <p:sp>
        <p:nvSpPr>
          <p:cNvPr id="169" name="Google Shape;169;p30"/>
          <p:cNvSpPr/>
          <p:nvPr/>
        </p:nvSpPr>
        <p:spPr>
          <a:xfrm rot="5400000">
            <a:off x="5784125" y="1808775"/>
            <a:ext cx="627900" cy="4647900"/>
          </a:xfrm>
          <a:prstGeom prst="rect">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70" name="Google Shape;170;p30"/>
          <p:cNvSpPr txBox="1">
            <a:spLocks noGrp="1"/>
          </p:cNvSpPr>
          <p:nvPr>
            <p:ph type="subTitle" idx="1"/>
          </p:nvPr>
        </p:nvSpPr>
        <p:spPr>
          <a:xfrm>
            <a:off x="4172075" y="3904875"/>
            <a:ext cx="3852000" cy="4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Nhập môn công nghệ web &amp; Dịch vụ trực tuyến </a:t>
            </a:r>
            <a:endParaRPr sz="1200" dirty="0"/>
          </a:p>
        </p:txBody>
      </p:sp>
      <p:sp>
        <p:nvSpPr>
          <p:cNvPr id="171" name="Google Shape;171;p30"/>
          <p:cNvSpPr txBox="1">
            <a:spLocks noGrp="1"/>
          </p:cNvSpPr>
          <p:nvPr>
            <p:ph type="subTitle" idx="2"/>
          </p:nvPr>
        </p:nvSpPr>
        <p:spPr>
          <a:xfrm>
            <a:off x="4570025" y="2852849"/>
            <a:ext cx="3852000" cy="4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Nhóm 6</a:t>
            </a:r>
            <a:endParaRPr dirty="0"/>
          </a:p>
        </p:txBody>
      </p:sp>
      <p:pic>
        <p:nvPicPr>
          <p:cNvPr id="18" name="Picture 17">
            <a:extLst>
              <a:ext uri="{FF2B5EF4-FFF2-40B4-BE49-F238E27FC236}">
                <a16:creationId xmlns:a16="http://schemas.microsoft.com/office/drawing/2014/main" id="{FAFFB892-55F0-449D-9246-E51C44A75ECC}"/>
              </a:ext>
            </a:extLst>
          </p:cNvPr>
          <p:cNvPicPr>
            <a:picLocks noChangeAspect="1"/>
          </p:cNvPicPr>
          <p:nvPr/>
        </p:nvPicPr>
        <p:blipFill>
          <a:blip r:embed="rId4"/>
          <a:stretch>
            <a:fillRect/>
          </a:stretch>
        </p:blipFill>
        <p:spPr>
          <a:xfrm>
            <a:off x="200181" y="153125"/>
            <a:ext cx="2312428" cy="4478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8" name="Google Shape;428;p44"/>
          <p:cNvSpPr txBox="1">
            <a:spLocks noGrp="1"/>
          </p:cNvSpPr>
          <p:nvPr>
            <p:ph type="subTitle" idx="1"/>
          </p:nvPr>
        </p:nvSpPr>
        <p:spPr>
          <a:xfrm>
            <a:off x="125839" y="1534806"/>
            <a:ext cx="2201048" cy="351584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u="sng"/>
              <a:t>Nguyễn Thế Nhật</a:t>
            </a:r>
          </a:p>
          <a:p>
            <a:pPr marL="171450" lvl="0" indent="-171450" algn="l" rtl="0">
              <a:spcBef>
                <a:spcPts val="0"/>
              </a:spcBef>
              <a:spcAft>
                <a:spcPts val="1600"/>
              </a:spcAft>
              <a:buFont typeface="Arial" panose="020B0604020202020204" pitchFamily="34" charset="0"/>
              <a:buChar char="•"/>
            </a:pPr>
            <a:r>
              <a:rPr lang="en" sz="1200">
                <a:latin typeface="+mj-lt"/>
              </a:rPr>
              <a:t>Lên kế hoạch, hướng dẫn thành viên thực hiện bài tập lớn</a:t>
            </a:r>
          </a:p>
          <a:p>
            <a:pPr marL="171450" lvl="0" indent="-171450" algn="l" rtl="0">
              <a:spcBef>
                <a:spcPts val="0"/>
              </a:spcBef>
              <a:spcAft>
                <a:spcPts val="1600"/>
              </a:spcAft>
              <a:buFont typeface="Arial" panose="020B0604020202020204" pitchFamily="34" charset="0"/>
              <a:buChar char="•"/>
            </a:pPr>
            <a:r>
              <a:rPr lang="en" sz="1200">
                <a:latin typeface="+mj-lt"/>
              </a:rPr>
              <a:t>Xây dựng base code cấu trúc ban đầu (cấu trúc folder, layout ở client, mvc ở server)</a:t>
            </a:r>
          </a:p>
          <a:p>
            <a:pPr marL="171450" lvl="0" indent="-171450" algn="l" rtl="0">
              <a:spcBef>
                <a:spcPts val="0"/>
              </a:spcBef>
              <a:spcAft>
                <a:spcPts val="1600"/>
              </a:spcAft>
              <a:buFont typeface="Arial" panose="020B0604020202020204" pitchFamily="34" charset="0"/>
              <a:buChar char="•"/>
            </a:pPr>
            <a:r>
              <a:rPr lang="en" sz="1200">
                <a:latin typeface="+mj-lt"/>
              </a:rPr>
              <a:t>Tạo database, chức năng thông tin cá nhân, đăng nhập, đăng ký, chi tiết nhà trọ, danh sách người thuê.</a:t>
            </a:r>
          </a:p>
          <a:p>
            <a:pPr marL="171450" lvl="0" indent="-171450" algn="l" rtl="0">
              <a:spcBef>
                <a:spcPts val="0"/>
              </a:spcBef>
              <a:spcAft>
                <a:spcPts val="1600"/>
              </a:spcAft>
              <a:buFont typeface="Arial" panose="020B0604020202020204" pitchFamily="34" charset="0"/>
              <a:buChar char="•"/>
            </a:pPr>
            <a:r>
              <a:rPr lang="en" sz="1200">
                <a:latin typeface="+mj-lt"/>
              </a:rPr>
              <a:t>Hoàn thiện app sau cùng.</a:t>
            </a:r>
          </a:p>
          <a:p>
            <a:pPr marL="171450" lvl="0" indent="-171450" algn="l" rtl="0">
              <a:spcBef>
                <a:spcPts val="0"/>
              </a:spcBef>
              <a:spcAft>
                <a:spcPts val="1600"/>
              </a:spcAft>
              <a:buFont typeface="Arial" panose="020B0604020202020204" pitchFamily="34" charset="0"/>
              <a:buChar char="•"/>
            </a:pPr>
            <a:endParaRPr lang="en" sz="1200">
              <a:latin typeface="+mj-lt"/>
            </a:endParaRPr>
          </a:p>
        </p:txBody>
      </p:sp>
      <p:sp>
        <p:nvSpPr>
          <p:cNvPr id="3" name="Title 2">
            <a:extLst>
              <a:ext uri="{FF2B5EF4-FFF2-40B4-BE49-F238E27FC236}">
                <a16:creationId xmlns:a16="http://schemas.microsoft.com/office/drawing/2014/main" id="{7A9908E5-9778-4B87-AB8E-70FFECBDD389}"/>
              </a:ext>
            </a:extLst>
          </p:cNvPr>
          <p:cNvSpPr>
            <a:spLocks noGrp="1"/>
          </p:cNvSpPr>
          <p:nvPr>
            <p:ph type="title"/>
          </p:nvPr>
        </p:nvSpPr>
        <p:spPr/>
        <p:txBody>
          <a:bodyPr/>
          <a:lstStyle/>
          <a:p>
            <a:pPr>
              <a:buNone/>
            </a:pPr>
            <a:r>
              <a:rPr lang="en-US" dirty="0"/>
              <a:t>4. </a:t>
            </a:r>
            <a:r>
              <a:rPr lang="en-US" dirty="0" err="1"/>
              <a:t>Phân</a:t>
            </a:r>
            <a:r>
              <a:rPr lang="en-US" dirty="0"/>
              <a:t> chia </a:t>
            </a:r>
            <a:r>
              <a:rPr lang="en-US" dirty="0" err="1"/>
              <a:t>công</a:t>
            </a:r>
            <a:r>
              <a:rPr lang="en-US" dirty="0"/>
              <a:t> </a:t>
            </a:r>
            <a:r>
              <a:rPr lang="en-US" dirty="0" err="1"/>
              <a:t>việc</a:t>
            </a:r>
            <a:endParaRPr lang="en-US" dirty="0"/>
          </a:p>
        </p:txBody>
      </p:sp>
      <p:pic>
        <p:nvPicPr>
          <p:cNvPr id="9" name="Picture 8">
            <a:extLst>
              <a:ext uri="{FF2B5EF4-FFF2-40B4-BE49-F238E27FC236}">
                <a16:creationId xmlns:a16="http://schemas.microsoft.com/office/drawing/2014/main" id="{BB00634E-E1E2-4FDA-8D5D-3F19C75A234C}"/>
              </a:ext>
            </a:extLst>
          </p:cNvPr>
          <p:cNvPicPr>
            <a:picLocks noChangeAspect="1"/>
          </p:cNvPicPr>
          <p:nvPr/>
        </p:nvPicPr>
        <p:blipFill>
          <a:blip r:embed="rId3"/>
          <a:stretch>
            <a:fillRect/>
          </a:stretch>
        </p:blipFill>
        <p:spPr>
          <a:xfrm>
            <a:off x="200181" y="153125"/>
            <a:ext cx="2312428" cy="447862"/>
          </a:xfrm>
          <a:prstGeom prst="rect">
            <a:avLst/>
          </a:prstGeom>
        </p:spPr>
      </p:pic>
      <p:sp>
        <p:nvSpPr>
          <p:cNvPr id="6" name="Google Shape;428;p44">
            <a:extLst>
              <a:ext uri="{FF2B5EF4-FFF2-40B4-BE49-F238E27FC236}">
                <a16:creationId xmlns:a16="http://schemas.microsoft.com/office/drawing/2014/main" id="{3519425E-4937-9C49-9A65-649F0156609B}"/>
              </a:ext>
            </a:extLst>
          </p:cNvPr>
          <p:cNvSpPr txBox="1">
            <a:spLocks/>
          </p:cNvSpPr>
          <p:nvPr/>
        </p:nvSpPr>
        <p:spPr>
          <a:xfrm>
            <a:off x="2326887" y="1553643"/>
            <a:ext cx="2297284" cy="2644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1pPr>
            <a:lvl2pPr marL="914400" marR="0" lvl="1"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2pPr>
            <a:lvl3pPr marL="1371600" marR="0" lvl="2"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3pPr>
            <a:lvl4pPr marL="1828800" marR="0" lvl="3"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4pPr>
            <a:lvl5pPr marL="2286000" marR="0" lvl="4"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5pPr>
            <a:lvl6pPr marL="2743200" marR="0" lvl="5"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6pPr>
            <a:lvl7pPr marL="3200400" marR="0" lvl="6"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7pPr>
            <a:lvl8pPr marL="3657600" marR="0" lvl="7"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8pPr>
            <a:lvl9pPr marL="4114800" marR="0" lvl="8" indent="-317500" algn="ctr" rtl="0">
              <a:lnSpc>
                <a:spcPct val="100000"/>
              </a:lnSpc>
              <a:spcBef>
                <a:spcPts val="1600"/>
              </a:spcBef>
              <a:spcAft>
                <a:spcPts val="1600"/>
              </a:spcAft>
              <a:buClr>
                <a:schemeClr val="dk1"/>
              </a:buClr>
              <a:buSzPts val="1400"/>
              <a:buFont typeface="Glegoo"/>
              <a:buNone/>
              <a:defRPr sz="1400" b="0" i="0" u="none" strike="noStrike" cap="none">
                <a:solidFill>
                  <a:schemeClr val="dk1"/>
                </a:solidFill>
                <a:latin typeface="Glegoo"/>
                <a:ea typeface="Glegoo"/>
                <a:cs typeface="Glegoo"/>
                <a:sym typeface="Glegoo"/>
              </a:defRPr>
            </a:lvl9pPr>
          </a:lstStyle>
          <a:p>
            <a:pPr marL="0" indent="0">
              <a:spcAft>
                <a:spcPts val="1600"/>
              </a:spcAft>
            </a:pPr>
            <a:r>
              <a:rPr lang="en-US" sz="1600" u="sng"/>
              <a:t>Trần Minh Thông</a:t>
            </a:r>
          </a:p>
          <a:p>
            <a:pPr marL="171450" indent="-171450" algn="l">
              <a:spcAft>
                <a:spcPts val="1600"/>
              </a:spcAft>
              <a:buFont typeface="Arial" panose="020B0604020202020204" pitchFamily="34" charset="0"/>
              <a:buChar char="•"/>
            </a:pPr>
            <a:r>
              <a:rPr lang="en-US" sz="1200">
                <a:latin typeface="+mj-lt"/>
              </a:rPr>
              <a:t>Thiết kế giao diện app</a:t>
            </a:r>
          </a:p>
          <a:p>
            <a:pPr marL="171450" indent="-171450" algn="l">
              <a:spcAft>
                <a:spcPts val="1600"/>
              </a:spcAft>
              <a:buFont typeface="Arial" panose="020B0604020202020204" pitchFamily="34" charset="0"/>
              <a:buChar char="•"/>
            </a:pPr>
            <a:r>
              <a:rPr lang="en-US" sz="1200">
                <a:latin typeface="+mj-lt"/>
              </a:rPr>
              <a:t>Màn hình hướng dẫn.</a:t>
            </a:r>
          </a:p>
          <a:p>
            <a:pPr marL="171450" indent="-171450" algn="l">
              <a:spcAft>
                <a:spcPts val="1600"/>
              </a:spcAft>
              <a:buFont typeface="Arial" panose="020B0604020202020204" pitchFamily="34" charset="0"/>
              <a:buChar char="•"/>
            </a:pPr>
            <a:r>
              <a:rPr lang="en-US" sz="1200">
                <a:latin typeface="+mj-lt"/>
              </a:rPr>
              <a:t>Màn hình thông tin cá nhân</a:t>
            </a:r>
          </a:p>
          <a:p>
            <a:pPr marL="171450" indent="-171450" algn="l">
              <a:spcAft>
                <a:spcPts val="1600"/>
              </a:spcAft>
              <a:buFont typeface="Arial" panose="020B0604020202020204" pitchFamily="34" charset="0"/>
              <a:buChar char="•"/>
            </a:pPr>
            <a:r>
              <a:rPr lang="en-US" sz="1200">
                <a:latin typeface="+mj-lt"/>
              </a:rPr>
              <a:t>Màn hình tạo tài khoản người thuê nhà</a:t>
            </a:r>
          </a:p>
          <a:p>
            <a:pPr marL="171450" indent="-171450" algn="l">
              <a:spcAft>
                <a:spcPts val="1600"/>
              </a:spcAft>
              <a:buFont typeface="Arial" panose="020B0604020202020204" pitchFamily="34" charset="0"/>
              <a:buChar char="•"/>
            </a:pPr>
            <a:r>
              <a:rPr lang="en-US" sz="1200">
                <a:latin typeface="+mj-lt"/>
              </a:rPr>
              <a:t>Slide</a:t>
            </a:r>
          </a:p>
          <a:p>
            <a:pPr marL="171450" indent="-171450" algn="l">
              <a:spcAft>
                <a:spcPts val="1600"/>
              </a:spcAft>
              <a:buFont typeface="Arial" panose="020B0604020202020204" pitchFamily="34" charset="0"/>
              <a:buChar char="•"/>
            </a:pPr>
            <a:endParaRPr lang="en-US" sz="1200" dirty="0">
              <a:latin typeface="+mj-lt"/>
            </a:endParaRPr>
          </a:p>
        </p:txBody>
      </p:sp>
      <p:sp>
        <p:nvSpPr>
          <p:cNvPr id="8" name="Google Shape;428;p44">
            <a:extLst>
              <a:ext uri="{FF2B5EF4-FFF2-40B4-BE49-F238E27FC236}">
                <a16:creationId xmlns:a16="http://schemas.microsoft.com/office/drawing/2014/main" id="{38744E4C-7170-0036-6AED-569D17D7EF72}"/>
              </a:ext>
            </a:extLst>
          </p:cNvPr>
          <p:cNvSpPr txBox="1">
            <a:spLocks/>
          </p:cNvSpPr>
          <p:nvPr/>
        </p:nvSpPr>
        <p:spPr>
          <a:xfrm>
            <a:off x="4571950" y="1553642"/>
            <a:ext cx="2297284" cy="3427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1pPr>
            <a:lvl2pPr marL="914400" marR="0" lvl="1"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2pPr>
            <a:lvl3pPr marL="1371600" marR="0" lvl="2"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3pPr>
            <a:lvl4pPr marL="1828800" marR="0" lvl="3"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4pPr>
            <a:lvl5pPr marL="2286000" marR="0" lvl="4"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5pPr>
            <a:lvl6pPr marL="2743200" marR="0" lvl="5"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6pPr>
            <a:lvl7pPr marL="3200400" marR="0" lvl="6"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7pPr>
            <a:lvl8pPr marL="3657600" marR="0" lvl="7"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8pPr>
            <a:lvl9pPr marL="4114800" marR="0" lvl="8" indent="-317500" algn="ctr" rtl="0">
              <a:lnSpc>
                <a:spcPct val="100000"/>
              </a:lnSpc>
              <a:spcBef>
                <a:spcPts val="1600"/>
              </a:spcBef>
              <a:spcAft>
                <a:spcPts val="1600"/>
              </a:spcAft>
              <a:buClr>
                <a:schemeClr val="dk1"/>
              </a:buClr>
              <a:buSzPts val="1400"/>
              <a:buFont typeface="Glegoo"/>
              <a:buNone/>
              <a:defRPr sz="1400" b="0" i="0" u="none" strike="noStrike" cap="none">
                <a:solidFill>
                  <a:schemeClr val="dk1"/>
                </a:solidFill>
                <a:latin typeface="Glegoo"/>
                <a:ea typeface="Glegoo"/>
                <a:cs typeface="Glegoo"/>
                <a:sym typeface="Glegoo"/>
              </a:defRPr>
            </a:lvl9pPr>
          </a:lstStyle>
          <a:p>
            <a:pPr marL="0" indent="0">
              <a:spcAft>
                <a:spcPts val="1600"/>
              </a:spcAft>
            </a:pPr>
            <a:r>
              <a:rPr lang="en-US" sz="1600" u="sng"/>
              <a:t>Lã Thị Hà</a:t>
            </a:r>
          </a:p>
          <a:p>
            <a:pPr marL="171450" indent="-171450" algn="l">
              <a:spcAft>
                <a:spcPts val="1600"/>
              </a:spcAft>
              <a:buFont typeface="Arial" panose="020B0604020202020204" pitchFamily="34" charset="0"/>
              <a:buChar char="•"/>
            </a:pPr>
            <a:r>
              <a:rPr lang="en-US" sz="1200">
                <a:latin typeface="+mj-lt"/>
              </a:rPr>
              <a:t>Backend trang chủ, tìm người ở ghép</a:t>
            </a:r>
          </a:p>
          <a:p>
            <a:pPr marL="171450" indent="-171450" algn="l">
              <a:spcAft>
                <a:spcPts val="1600"/>
              </a:spcAft>
              <a:buFont typeface="Arial" panose="020B0604020202020204" pitchFamily="34" charset="0"/>
              <a:buChar char="•"/>
            </a:pPr>
            <a:r>
              <a:rPr lang="en-US" sz="1200">
                <a:latin typeface="+mj-lt"/>
              </a:rPr>
              <a:t>Backend thêm phòng trọ</a:t>
            </a:r>
          </a:p>
          <a:p>
            <a:pPr marL="171450" indent="-171450" algn="l">
              <a:spcAft>
                <a:spcPts val="1600"/>
              </a:spcAft>
              <a:buFont typeface="Arial" panose="020B0604020202020204" pitchFamily="34" charset="0"/>
              <a:buChar char="•"/>
            </a:pPr>
            <a:r>
              <a:rPr lang="en-US" sz="1200">
                <a:latin typeface="+mj-lt"/>
              </a:rPr>
              <a:t>Chỉnh sửa giao diện trang chủ</a:t>
            </a:r>
          </a:p>
          <a:p>
            <a:pPr marL="171450" indent="-171450" algn="l">
              <a:spcAft>
                <a:spcPts val="1600"/>
              </a:spcAft>
              <a:buFont typeface="Arial" panose="020B0604020202020204" pitchFamily="34" charset="0"/>
              <a:buChar char="•"/>
            </a:pPr>
            <a:r>
              <a:rPr lang="en-US" sz="1200">
                <a:latin typeface="+mj-lt"/>
              </a:rPr>
              <a:t>Giao diện thêm phòng trọ, cập nhật phòng trọ</a:t>
            </a:r>
          </a:p>
          <a:p>
            <a:pPr marL="171450" indent="-171450" algn="l">
              <a:spcAft>
                <a:spcPts val="1600"/>
              </a:spcAft>
              <a:buFont typeface="Arial" panose="020B0604020202020204" pitchFamily="34" charset="0"/>
              <a:buChar char="•"/>
            </a:pPr>
            <a:r>
              <a:rPr lang="en-US" sz="1200">
                <a:latin typeface="+mj-lt"/>
              </a:rPr>
              <a:t>Hoàn thiện app sau cùng</a:t>
            </a:r>
            <a:endParaRPr lang="en-US" sz="1200" dirty="0">
              <a:latin typeface="+mj-lt"/>
            </a:endParaRPr>
          </a:p>
        </p:txBody>
      </p:sp>
      <p:sp>
        <p:nvSpPr>
          <p:cNvPr id="10" name="Google Shape;428;p44">
            <a:extLst>
              <a:ext uri="{FF2B5EF4-FFF2-40B4-BE49-F238E27FC236}">
                <a16:creationId xmlns:a16="http://schemas.microsoft.com/office/drawing/2014/main" id="{B636C16E-DB24-65B1-63D4-1FE4E70CD62F}"/>
              </a:ext>
            </a:extLst>
          </p:cNvPr>
          <p:cNvSpPr txBox="1">
            <a:spLocks/>
          </p:cNvSpPr>
          <p:nvPr/>
        </p:nvSpPr>
        <p:spPr>
          <a:xfrm>
            <a:off x="6825219" y="1534806"/>
            <a:ext cx="2297284" cy="27689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1pPr>
            <a:lvl2pPr marL="914400" marR="0" lvl="1"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2pPr>
            <a:lvl3pPr marL="1371600" marR="0" lvl="2"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3pPr>
            <a:lvl4pPr marL="1828800" marR="0" lvl="3"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4pPr>
            <a:lvl5pPr marL="2286000" marR="0" lvl="4"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5pPr>
            <a:lvl6pPr marL="2743200" marR="0" lvl="5"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6pPr>
            <a:lvl7pPr marL="3200400" marR="0" lvl="6"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7pPr>
            <a:lvl8pPr marL="3657600" marR="0" lvl="7"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8pPr>
            <a:lvl9pPr marL="4114800" marR="0" lvl="8" indent="-317500" algn="ctr" rtl="0">
              <a:lnSpc>
                <a:spcPct val="100000"/>
              </a:lnSpc>
              <a:spcBef>
                <a:spcPts val="1600"/>
              </a:spcBef>
              <a:spcAft>
                <a:spcPts val="1600"/>
              </a:spcAft>
              <a:buClr>
                <a:schemeClr val="dk1"/>
              </a:buClr>
              <a:buSzPts val="1400"/>
              <a:buFont typeface="Glegoo"/>
              <a:buNone/>
              <a:defRPr sz="1400" b="0" i="0" u="none" strike="noStrike" cap="none">
                <a:solidFill>
                  <a:schemeClr val="dk1"/>
                </a:solidFill>
                <a:latin typeface="Glegoo"/>
                <a:ea typeface="Glegoo"/>
                <a:cs typeface="Glegoo"/>
                <a:sym typeface="Glegoo"/>
              </a:defRPr>
            </a:lvl9pPr>
          </a:lstStyle>
          <a:p>
            <a:pPr marL="0" indent="0">
              <a:spcAft>
                <a:spcPts val="1600"/>
              </a:spcAft>
            </a:pPr>
            <a:r>
              <a:rPr lang="en-US" sz="1600" u="sng"/>
              <a:t>Nguyễn Vũ Quang</a:t>
            </a:r>
          </a:p>
          <a:p>
            <a:pPr marL="171450" indent="-171450" algn="l">
              <a:spcAft>
                <a:spcPts val="1600"/>
              </a:spcAft>
              <a:buFont typeface="Arial" panose="020B0604020202020204" pitchFamily="34" charset="0"/>
              <a:buChar char="•"/>
            </a:pPr>
            <a:r>
              <a:rPr lang="en-US" sz="1200">
                <a:latin typeface="+mj-lt"/>
              </a:rPr>
              <a:t>Màn hình trang chủ</a:t>
            </a:r>
          </a:p>
          <a:p>
            <a:pPr marL="171450" indent="-171450" algn="l">
              <a:spcAft>
                <a:spcPts val="1600"/>
              </a:spcAft>
              <a:buFont typeface="Arial" panose="020B0604020202020204" pitchFamily="34" charset="0"/>
              <a:buChar char="•"/>
            </a:pPr>
            <a:r>
              <a:rPr lang="en-US" sz="1200">
                <a:latin typeface="+mj-lt"/>
              </a:rPr>
              <a:t>Màn hình hiển thị thông tin đã thuê</a:t>
            </a:r>
          </a:p>
          <a:p>
            <a:pPr marL="171450" indent="-171450" algn="l">
              <a:spcAft>
                <a:spcPts val="1600"/>
              </a:spcAft>
              <a:buFont typeface="Arial" panose="020B0604020202020204" pitchFamily="34" charset="0"/>
              <a:buChar char="•"/>
            </a:pPr>
            <a:r>
              <a:rPr lang="en-US" sz="1200">
                <a:latin typeface="+mj-lt"/>
              </a:rPr>
              <a:t>Màn hình tìm trọ ở ghép</a:t>
            </a:r>
          </a:p>
          <a:p>
            <a:pPr marL="171450" indent="-171450" algn="l">
              <a:spcAft>
                <a:spcPts val="1600"/>
              </a:spcAft>
              <a:buFont typeface="Arial" panose="020B0604020202020204" pitchFamily="34" charset="0"/>
              <a:buChar char="•"/>
            </a:pPr>
            <a:r>
              <a:rPr lang="en-US" sz="1200">
                <a:latin typeface="+mj-lt"/>
              </a:rPr>
              <a:t>Màn hình danh sách trọ đã đang của chủ nhà</a:t>
            </a:r>
          </a:p>
          <a:p>
            <a:pPr marL="171450" indent="-171450" algn="l">
              <a:spcAft>
                <a:spcPts val="1600"/>
              </a:spcAft>
              <a:buFont typeface="Arial" panose="020B0604020202020204" pitchFamily="34" charset="0"/>
              <a:buChar char="•"/>
            </a:pPr>
            <a:r>
              <a:rPr lang="en-US" sz="1200">
                <a:latin typeface="+mj-lt"/>
              </a:rPr>
              <a:t>Slide</a:t>
            </a:r>
            <a:endParaRPr lang="en-US" sz="1200"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0"/>
          <p:cNvSpPr txBox="1">
            <a:spLocks noGrp="1"/>
          </p:cNvSpPr>
          <p:nvPr>
            <p:ph type="title"/>
          </p:nvPr>
        </p:nvSpPr>
        <p:spPr>
          <a:xfrm>
            <a:off x="1943050" y="3149100"/>
            <a:ext cx="5257800" cy="841800"/>
          </a:xfrm>
          <a:prstGeom prst="rect">
            <a:avLst/>
          </a:prstGeom>
        </p:spPr>
        <p:txBody>
          <a:bodyPr spcFirstLastPara="1" wrap="square" lIns="91425" tIns="91425" rIns="91425" bIns="91425" anchor="ctr" anchorCtr="0">
            <a:noAutofit/>
          </a:bodyPr>
          <a:lstStyle/>
          <a:p>
            <a:pPr lvl="0" algn="ctr" rtl="0">
              <a:spcBef>
                <a:spcPts val="0"/>
              </a:spcBef>
              <a:spcAft>
                <a:spcPts val="0"/>
              </a:spcAft>
              <a:buSzPts val="3600"/>
              <a:buNone/>
            </a:pPr>
            <a:r>
              <a:rPr lang="en-US" dirty="0"/>
              <a:t>5. Demo</a:t>
            </a:r>
            <a:endParaRPr dirty="0"/>
          </a:p>
        </p:txBody>
      </p:sp>
      <p:pic>
        <p:nvPicPr>
          <p:cNvPr id="369" name="Google Shape;369;p40"/>
          <p:cNvPicPr preferRelativeResize="0"/>
          <p:nvPr/>
        </p:nvPicPr>
        <p:blipFill>
          <a:blip r:embed="rId3">
            <a:alphaModFix/>
          </a:blip>
          <a:stretch>
            <a:fillRect/>
          </a:stretch>
        </p:blipFill>
        <p:spPr>
          <a:xfrm>
            <a:off x="2391850" y="153125"/>
            <a:ext cx="4360200" cy="2906800"/>
          </a:xfrm>
          <a:prstGeom prst="rect">
            <a:avLst/>
          </a:prstGeom>
          <a:noFill/>
          <a:ln>
            <a:noFill/>
          </a:ln>
        </p:spPr>
      </p:pic>
      <p:sp>
        <p:nvSpPr>
          <p:cNvPr id="3" name="Subtitle 2">
            <a:extLst>
              <a:ext uri="{FF2B5EF4-FFF2-40B4-BE49-F238E27FC236}">
                <a16:creationId xmlns:a16="http://schemas.microsoft.com/office/drawing/2014/main" id="{378AD9DB-65B6-48B3-932D-C6123700B7FC}"/>
              </a:ext>
            </a:extLst>
          </p:cNvPr>
          <p:cNvSpPr>
            <a:spLocks noGrp="1"/>
          </p:cNvSpPr>
          <p:nvPr>
            <p:ph type="subTitle" idx="1"/>
          </p:nvPr>
        </p:nvSpPr>
        <p:spPr/>
        <p:txBody>
          <a:bodyPr/>
          <a:lstStyle/>
          <a:p>
            <a:endParaRPr lang="en-US" dirty="0"/>
          </a:p>
        </p:txBody>
      </p:sp>
      <p:pic>
        <p:nvPicPr>
          <p:cNvPr id="7" name="Picture 6">
            <a:extLst>
              <a:ext uri="{FF2B5EF4-FFF2-40B4-BE49-F238E27FC236}">
                <a16:creationId xmlns:a16="http://schemas.microsoft.com/office/drawing/2014/main" id="{8B3BA631-3A3B-4F0D-BD4E-9F0B9DD3F48A}"/>
              </a:ext>
            </a:extLst>
          </p:cNvPr>
          <p:cNvPicPr>
            <a:picLocks noChangeAspect="1"/>
          </p:cNvPicPr>
          <p:nvPr/>
        </p:nvPicPr>
        <p:blipFill>
          <a:blip r:embed="rId4"/>
          <a:stretch>
            <a:fillRect/>
          </a:stretch>
        </p:blipFill>
        <p:spPr>
          <a:xfrm>
            <a:off x="200181" y="153125"/>
            <a:ext cx="2312428" cy="4478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720000" y="600987"/>
            <a:ext cx="7704000" cy="55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Dự án Website tìm nhà trọ</a:t>
            </a:r>
            <a:endParaRPr dirty="0"/>
          </a:p>
        </p:txBody>
      </p:sp>
      <p:sp>
        <p:nvSpPr>
          <p:cNvPr id="177" name="Google Shape;177;p31"/>
          <p:cNvSpPr txBox="1">
            <a:spLocks noGrp="1"/>
          </p:cNvSpPr>
          <p:nvPr>
            <p:ph type="body" idx="1"/>
          </p:nvPr>
        </p:nvSpPr>
        <p:spPr>
          <a:xfrm>
            <a:off x="508644" y="2106506"/>
            <a:ext cx="4007929" cy="28838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err="1"/>
              <a:t>Các</a:t>
            </a:r>
            <a:r>
              <a:rPr lang="en-US" sz="1400" dirty="0"/>
              <a:t> </a:t>
            </a:r>
            <a:r>
              <a:rPr lang="en-US" sz="1400" dirty="0" err="1"/>
              <a:t>thành</a:t>
            </a:r>
            <a:r>
              <a:rPr lang="en-US" sz="1400" dirty="0"/>
              <a:t> </a:t>
            </a:r>
            <a:r>
              <a:rPr lang="en-US" sz="1400" dirty="0" err="1"/>
              <a:t>viên</a:t>
            </a:r>
            <a:r>
              <a:rPr lang="en-US" sz="1400" dirty="0"/>
              <a:t> </a:t>
            </a:r>
            <a:r>
              <a:rPr lang="en-US" sz="1400" dirty="0" err="1"/>
              <a:t>tham</a:t>
            </a:r>
            <a:r>
              <a:rPr lang="en-US" sz="1400" dirty="0"/>
              <a:t> </a:t>
            </a:r>
            <a:r>
              <a:rPr lang="en-US" sz="1400" dirty="0" err="1"/>
              <a:t>gia</a:t>
            </a:r>
            <a:r>
              <a:rPr lang="en-US" sz="1400" dirty="0"/>
              <a:t> </a:t>
            </a:r>
            <a:r>
              <a:rPr lang="en-US" sz="1400" dirty="0" err="1"/>
              <a:t>dự</a:t>
            </a:r>
            <a:r>
              <a:rPr lang="en-US" sz="1400" dirty="0"/>
              <a:t> </a:t>
            </a:r>
            <a:r>
              <a:rPr lang="en-US" sz="1400" dirty="0" err="1"/>
              <a:t>án</a:t>
            </a:r>
            <a:r>
              <a:rPr lang="en-US" sz="1400" dirty="0"/>
              <a:t> :</a:t>
            </a:r>
            <a:endParaRPr sz="1400" dirty="0"/>
          </a:p>
          <a:p>
            <a:pPr marL="0" lvl="0" indent="0" algn="l" rtl="0">
              <a:spcBef>
                <a:spcPts val="0"/>
              </a:spcBef>
              <a:spcAft>
                <a:spcPts val="1600"/>
              </a:spcAft>
              <a:buNone/>
            </a:pPr>
            <a:r>
              <a:rPr lang="en-US" sz="1400" dirty="0"/>
              <a:t>	</a:t>
            </a:r>
            <a:r>
              <a:rPr lang="en-US" sz="1400" dirty="0" err="1"/>
              <a:t>Nhóm</a:t>
            </a:r>
            <a:r>
              <a:rPr lang="en-US" sz="1400" dirty="0"/>
              <a:t> 6</a:t>
            </a:r>
          </a:p>
          <a:p>
            <a:pPr marL="0" lvl="0" indent="0" algn="l" rtl="0">
              <a:lnSpc>
                <a:spcPct val="150000"/>
              </a:lnSpc>
              <a:spcBef>
                <a:spcPts val="0"/>
              </a:spcBef>
              <a:spcAft>
                <a:spcPts val="1600"/>
              </a:spcAft>
              <a:buNone/>
            </a:pPr>
            <a:r>
              <a:rPr lang="en-US" sz="1400" dirty="0"/>
              <a:t>		1, Nguyễn </a:t>
            </a:r>
            <a:r>
              <a:rPr lang="en-US" sz="1400" dirty="0" err="1"/>
              <a:t>Thế</a:t>
            </a:r>
            <a:r>
              <a:rPr lang="en-US" sz="1400" dirty="0"/>
              <a:t> </a:t>
            </a:r>
            <a:r>
              <a:rPr lang="en-US" sz="1400" dirty="0" err="1"/>
              <a:t>Nhật</a:t>
            </a:r>
            <a:r>
              <a:rPr lang="en-US" sz="1400" dirty="0"/>
              <a:t> </a:t>
            </a:r>
          </a:p>
          <a:p>
            <a:pPr marL="0" lvl="0" indent="0" algn="l" rtl="0">
              <a:lnSpc>
                <a:spcPct val="150000"/>
              </a:lnSpc>
              <a:spcBef>
                <a:spcPts val="0"/>
              </a:spcBef>
              <a:spcAft>
                <a:spcPts val="1600"/>
              </a:spcAft>
              <a:buNone/>
            </a:pPr>
            <a:r>
              <a:rPr lang="en-US" sz="1400" dirty="0"/>
              <a:t>		2, </a:t>
            </a:r>
            <a:r>
              <a:rPr lang="en-US" sz="1400" dirty="0" err="1"/>
              <a:t>Trần</a:t>
            </a:r>
            <a:r>
              <a:rPr lang="en-US" sz="1400" dirty="0"/>
              <a:t> Minh </a:t>
            </a:r>
            <a:r>
              <a:rPr lang="en-US" sz="1400" dirty="0" err="1"/>
              <a:t>Thông</a:t>
            </a:r>
            <a:endParaRPr lang="en-US" sz="1400" dirty="0"/>
          </a:p>
          <a:p>
            <a:pPr marL="0" lvl="0" indent="0" algn="l" rtl="0">
              <a:lnSpc>
                <a:spcPct val="150000"/>
              </a:lnSpc>
              <a:spcBef>
                <a:spcPts val="0"/>
              </a:spcBef>
              <a:spcAft>
                <a:spcPts val="1600"/>
              </a:spcAft>
              <a:buNone/>
            </a:pPr>
            <a:r>
              <a:rPr lang="en-US" sz="1400" dirty="0"/>
              <a:t>		3, </a:t>
            </a:r>
            <a:r>
              <a:rPr lang="en-US" sz="1400" dirty="0" err="1"/>
              <a:t>Lã</a:t>
            </a:r>
            <a:r>
              <a:rPr lang="en-US" sz="1400" dirty="0"/>
              <a:t> </a:t>
            </a:r>
            <a:r>
              <a:rPr lang="en-US" sz="1400" dirty="0" err="1"/>
              <a:t>Thị</a:t>
            </a:r>
            <a:r>
              <a:rPr lang="en-US" sz="1400" dirty="0"/>
              <a:t> </a:t>
            </a:r>
            <a:r>
              <a:rPr lang="en-US" sz="1400" dirty="0" err="1"/>
              <a:t>Hà</a:t>
            </a:r>
            <a:r>
              <a:rPr lang="en-US" sz="1400" dirty="0"/>
              <a:t> </a:t>
            </a:r>
          </a:p>
          <a:p>
            <a:pPr marL="0" lvl="0" indent="0" algn="l" rtl="0">
              <a:lnSpc>
                <a:spcPct val="150000"/>
              </a:lnSpc>
              <a:spcBef>
                <a:spcPts val="0"/>
              </a:spcBef>
              <a:spcAft>
                <a:spcPts val="1600"/>
              </a:spcAft>
              <a:buNone/>
            </a:pPr>
            <a:r>
              <a:rPr lang="en-US" sz="1400" dirty="0"/>
              <a:t>		4, Nguyễn Vũ Quang</a:t>
            </a:r>
          </a:p>
        </p:txBody>
      </p:sp>
      <p:pic>
        <p:nvPicPr>
          <p:cNvPr id="4" name="Picture 3">
            <a:extLst>
              <a:ext uri="{FF2B5EF4-FFF2-40B4-BE49-F238E27FC236}">
                <a16:creationId xmlns:a16="http://schemas.microsoft.com/office/drawing/2014/main" id="{3F692314-2340-4094-838C-B543CE887204}"/>
              </a:ext>
            </a:extLst>
          </p:cNvPr>
          <p:cNvPicPr>
            <a:picLocks noChangeAspect="1"/>
          </p:cNvPicPr>
          <p:nvPr/>
        </p:nvPicPr>
        <p:blipFill>
          <a:blip r:embed="rId3"/>
          <a:stretch>
            <a:fillRect/>
          </a:stretch>
        </p:blipFill>
        <p:spPr>
          <a:xfrm>
            <a:off x="200181" y="153125"/>
            <a:ext cx="2312428" cy="447862"/>
          </a:xfrm>
          <a:prstGeom prst="rect">
            <a:avLst/>
          </a:prstGeom>
        </p:spPr>
      </p:pic>
      <p:sp>
        <p:nvSpPr>
          <p:cNvPr id="5" name="Rectangle 4">
            <a:extLst>
              <a:ext uri="{FF2B5EF4-FFF2-40B4-BE49-F238E27FC236}">
                <a16:creationId xmlns:a16="http://schemas.microsoft.com/office/drawing/2014/main" id="{511A0DDF-C89E-41D4-8872-E8F7CFAB7AAE}"/>
              </a:ext>
            </a:extLst>
          </p:cNvPr>
          <p:cNvSpPr/>
          <p:nvPr/>
        </p:nvSpPr>
        <p:spPr>
          <a:xfrm>
            <a:off x="5465299" y="1102079"/>
            <a:ext cx="3113446" cy="461665"/>
          </a:xfrm>
          <a:prstGeom prst="rect">
            <a:avLst/>
          </a:prstGeom>
        </p:spPr>
        <p:txBody>
          <a:bodyPr wrap="square">
            <a:spAutoFit/>
          </a:bodyPr>
          <a:lstStyle/>
          <a:p>
            <a:r>
              <a:rPr lang="en" sz="2400" dirty="0">
                <a:latin typeface="Josefin Sans" panose="020B0604020202020204" charset="0"/>
              </a:rPr>
              <a:t>Rent And Rest</a:t>
            </a:r>
            <a:endParaRPr lang="en-US" sz="2400" dirty="0">
              <a:latin typeface="Josefin Sans" panose="020B0604020202020204" charset="0"/>
            </a:endParaRPr>
          </a:p>
        </p:txBody>
      </p:sp>
      <p:sp>
        <p:nvSpPr>
          <p:cNvPr id="2" name="TextBox 1">
            <a:extLst>
              <a:ext uri="{FF2B5EF4-FFF2-40B4-BE49-F238E27FC236}">
                <a16:creationId xmlns:a16="http://schemas.microsoft.com/office/drawing/2014/main" id="{A2AE4EDF-4ABF-4DB4-B815-F2EB54A84E15}"/>
              </a:ext>
            </a:extLst>
          </p:cNvPr>
          <p:cNvSpPr txBox="1"/>
          <p:nvPr/>
        </p:nvSpPr>
        <p:spPr>
          <a:xfrm>
            <a:off x="4516573" y="2854870"/>
            <a:ext cx="2039816" cy="307777"/>
          </a:xfrm>
          <a:prstGeom prst="rect">
            <a:avLst/>
          </a:prstGeom>
          <a:noFill/>
        </p:spPr>
        <p:txBody>
          <a:bodyPr wrap="square" rtlCol="0">
            <a:spAutoFit/>
          </a:bodyPr>
          <a:lstStyle/>
          <a:p>
            <a:r>
              <a:rPr lang="en-US" dirty="0">
                <a:latin typeface="Glegoo" panose="020B0604020202020204" charset="0"/>
                <a:cs typeface="Glegoo" panose="020B0604020202020204" charset="0"/>
              </a:rPr>
              <a:t>20194347</a:t>
            </a:r>
          </a:p>
        </p:txBody>
      </p:sp>
      <p:sp>
        <p:nvSpPr>
          <p:cNvPr id="7" name="TextBox 6">
            <a:extLst>
              <a:ext uri="{FF2B5EF4-FFF2-40B4-BE49-F238E27FC236}">
                <a16:creationId xmlns:a16="http://schemas.microsoft.com/office/drawing/2014/main" id="{C7B16F3B-09BA-43E2-857A-67BC4D0E4223}"/>
              </a:ext>
            </a:extLst>
          </p:cNvPr>
          <p:cNvSpPr txBox="1"/>
          <p:nvPr/>
        </p:nvSpPr>
        <p:spPr>
          <a:xfrm>
            <a:off x="4516573" y="3394551"/>
            <a:ext cx="2039816" cy="307777"/>
          </a:xfrm>
          <a:prstGeom prst="rect">
            <a:avLst/>
          </a:prstGeom>
          <a:noFill/>
        </p:spPr>
        <p:txBody>
          <a:bodyPr wrap="square" rtlCol="0">
            <a:spAutoFit/>
          </a:bodyPr>
          <a:lstStyle/>
          <a:p>
            <a:r>
              <a:rPr lang="en-US" dirty="0">
                <a:latin typeface="Glegoo" panose="020B0604020202020204" charset="0"/>
                <a:cs typeface="Glegoo" panose="020B0604020202020204" charset="0"/>
              </a:rPr>
              <a:t>20194379</a:t>
            </a:r>
          </a:p>
        </p:txBody>
      </p:sp>
      <p:sp>
        <p:nvSpPr>
          <p:cNvPr id="8" name="TextBox 7">
            <a:extLst>
              <a:ext uri="{FF2B5EF4-FFF2-40B4-BE49-F238E27FC236}">
                <a16:creationId xmlns:a16="http://schemas.microsoft.com/office/drawing/2014/main" id="{0025133A-C12F-4D94-8F8C-F411D1FC380F}"/>
              </a:ext>
            </a:extLst>
          </p:cNvPr>
          <p:cNvSpPr txBox="1"/>
          <p:nvPr/>
        </p:nvSpPr>
        <p:spPr>
          <a:xfrm>
            <a:off x="4496316" y="3884686"/>
            <a:ext cx="2039816" cy="307777"/>
          </a:xfrm>
          <a:prstGeom prst="rect">
            <a:avLst/>
          </a:prstGeom>
          <a:noFill/>
        </p:spPr>
        <p:txBody>
          <a:bodyPr wrap="square" rtlCol="0">
            <a:spAutoFit/>
          </a:bodyPr>
          <a:lstStyle/>
          <a:p>
            <a:r>
              <a:rPr lang="en-US" dirty="0">
                <a:latin typeface="Glegoo" panose="020B0604020202020204" charset="0"/>
                <a:cs typeface="Glegoo" panose="020B0604020202020204" charset="0"/>
              </a:rPr>
              <a:t>20194266</a:t>
            </a:r>
          </a:p>
        </p:txBody>
      </p:sp>
      <p:sp>
        <p:nvSpPr>
          <p:cNvPr id="9" name="TextBox 8">
            <a:extLst>
              <a:ext uri="{FF2B5EF4-FFF2-40B4-BE49-F238E27FC236}">
                <a16:creationId xmlns:a16="http://schemas.microsoft.com/office/drawing/2014/main" id="{55E4F597-B27E-4967-9B6A-DEA353247E8E}"/>
              </a:ext>
            </a:extLst>
          </p:cNvPr>
          <p:cNvSpPr txBox="1"/>
          <p:nvPr/>
        </p:nvSpPr>
        <p:spPr>
          <a:xfrm>
            <a:off x="4496316" y="4453773"/>
            <a:ext cx="2039816" cy="307777"/>
          </a:xfrm>
          <a:prstGeom prst="rect">
            <a:avLst/>
          </a:prstGeom>
          <a:noFill/>
        </p:spPr>
        <p:txBody>
          <a:bodyPr wrap="square" rtlCol="0">
            <a:spAutoFit/>
          </a:bodyPr>
          <a:lstStyle/>
          <a:p>
            <a:r>
              <a:rPr lang="en-US" dirty="0">
                <a:latin typeface="Glegoo" panose="020B0604020202020204" charset="0"/>
                <a:cs typeface="Glegoo" panose="020B0604020202020204" charset="0"/>
              </a:rPr>
              <a:t>20194359</a:t>
            </a:r>
          </a:p>
        </p:txBody>
      </p:sp>
      <p:sp>
        <p:nvSpPr>
          <p:cNvPr id="3" name="TextBox 2">
            <a:extLst>
              <a:ext uri="{FF2B5EF4-FFF2-40B4-BE49-F238E27FC236}">
                <a16:creationId xmlns:a16="http://schemas.microsoft.com/office/drawing/2014/main" id="{2C801191-58C7-4DB1-AEB1-99D0384B041D}"/>
              </a:ext>
            </a:extLst>
          </p:cNvPr>
          <p:cNvSpPr txBox="1"/>
          <p:nvPr/>
        </p:nvSpPr>
        <p:spPr>
          <a:xfrm>
            <a:off x="1892105" y="1798729"/>
            <a:ext cx="3534942" cy="307777"/>
          </a:xfrm>
          <a:prstGeom prst="rect">
            <a:avLst/>
          </a:prstGeom>
          <a:noFill/>
        </p:spPr>
        <p:txBody>
          <a:bodyPr wrap="none" rtlCol="0">
            <a:spAutoFit/>
          </a:bodyPr>
          <a:lstStyle/>
          <a:p>
            <a:r>
              <a:rPr lang="en-US" dirty="0" err="1">
                <a:latin typeface="Georgia" panose="02040502050405020303" pitchFamily="18" charset="0"/>
              </a:rPr>
              <a:t>Giảng</a:t>
            </a:r>
            <a:r>
              <a:rPr lang="en-US" dirty="0">
                <a:latin typeface="Georgia" panose="02040502050405020303" pitchFamily="18" charset="0"/>
              </a:rPr>
              <a:t> </a:t>
            </a:r>
            <a:r>
              <a:rPr lang="en-US" dirty="0" err="1">
                <a:latin typeface="Georgia" panose="02040502050405020303" pitchFamily="18" charset="0"/>
              </a:rPr>
              <a:t>viên</a:t>
            </a:r>
            <a:r>
              <a:rPr lang="en-US" dirty="0">
                <a:latin typeface="Georgia" panose="02040502050405020303" pitchFamily="18" charset="0"/>
              </a:rPr>
              <a:t> h</a:t>
            </a:r>
            <a:r>
              <a:rPr lang="vi-VN" dirty="0"/>
              <a:t>ư</a:t>
            </a:r>
            <a:r>
              <a:rPr lang="en-US" dirty="0" err="1">
                <a:latin typeface="Georgia" panose="02040502050405020303" pitchFamily="18" charset="0"/>
              </a:rPr>
              <a:t>ớng</a:t>
            </a:r>
            <a:r>
              <a:rPr lang="en-US" dirty="0">
                <a:latin typeface="Georgia" panose="02040502050405020303" pitchFamily="18" charset="0"/>
              </a:rPr>
              <a:t> </a:t>
            </a:r>
            <a:r>
              <a:rPr lang="en-US" dirty="0" err="1">
                <a:latin typeface="Georgia" panose="02040502050405020303" pitchFamily="18" charset="0"/>
              </a:rPr>
              <a:t>dẫn</a:t>
            </a:r>
            <a:r>
              <a:rPr lang="en-US" dirty="0">
                <a:latin typeface="Georgia" panose="02040502050405020303" pitchFamily="18" charset="0"/>
              </a:rPr>
              <a:t>: </a:t>
            </a:r>
            <a:r>
              <a:rPr lang="en-US" dirty="0" err="1">
                <a:latin typeface="Georgia" panose="02040502050405020303" pitchFamily="18" charset="0"/>
              </a:rPr>
              <a:t>Đào</a:t>
            </a:r>
            <a:r>
              <a:rPr lang="en-US" dirty="0">
                <a:latin typeface="Georgia" panose="02040502050405020303" pitchFamily="18" charset="0"/>
              </a:rPr>
              <a:t> </a:t>
            </a:r>
            <a:r>
              <a:rPr lang="en-US" dirty="0" err="1">
                <a:latin typeface="Georgia" panose="02040502050405020303" pitchFamily="18" charset="0"/>
              </a:rPr>
              <a:t>Thành</a:t>
            </a:r>
            <a:r>
              <a:rPr lang="en-US" dirty="0">
                <a:latin typeface="Georgia" panose="02040502050405020303" pitchFamily="18" charset="0"/>
              </a:rPr>
              <a:t> Chung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720000" y="1192225"/>
            <a:ext cx="1670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Giới</a:t>
            </a:r>
            <a:r>
              <a:rPr lang="en-US" dirty="0"/>
              <a:t> </a:t>
            </a:r>
            <a:r>
              <a:rPr lang="en-US" dirty="0" err="1"/>
              <a:t>thiệu</a:t>
            </a:r>
            <a:r>
              <a:rPr lang="en-US" dirty="0"/>
              <a:t> </a:t>
            </a:r>
            <a:r>
              <a:rPr lang="en-US" dirty="0" err="1"/>
              <a:t>đề</a:t>
            </a:r>
            <a:r>
              <a:rPr lang="en-US" dirty="0"/>
              <a:t> </a:t>
            </a:r>
            <a:r>
              <a:rPr lang="en-US" dirty="0" err="1"/>
              <a:t>tài</a:t>
            </a:r>
            <a:endParaRPr dirty="0"/>
          </a:p>
        </p:txBody>
      </p:sp>
      <p:sp>
        <p:nvSpPr>
          <p:cNvPr id="183" name="Google Shape;183;p32"/>
          <p:cNvSpPr txBox="1">
            <a:spLocks noGrp="1"/>
          </p:cNvSpPr>
          <p:nvPr>
            <p:ph type="title" idx="2"/>
          </p:nvPr>
        </p:nvSpPr>
        <p:spPr>
          <a:xfrm>
            <a:off x="718745" y="608372"/>
            <a:ext cx="12753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185" name="Google Shape;185;p32"/>
          <p:cNvSpPr txBox="1">
            <a:spLocks noGrp="1"/>
          </p:cNvSpPr>
          <p:nvPr>
            <p:ph type="title" idx="3"/>
          </p:nvPr>
        </p:nvSpPr>
        <p:spPr>
          <a:xfrm>
            <a:off x="3403800" y="1192225"/>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Các</a:t>
            </a:r>
            <a:r>
              <a:rPr lang="en-US" dirty="0"/>
              <a:t> </a:t>
            </a:r>
            <a:r>
              <a:rPr lang="en-US" dirty="0" err="1"/>
              <a:t>tác</a:t>
            </a:r>
            <a:r>
              <a:rPr lang="en-US" dirty="0"/>
              <a:t> </a:t>
            </a:r>
            <a:r>
              <a:rPr lang="en-US" dirty="0" err="1"/>
              <a:t>nhân</a:t>
            </a:r>
            <a:r>
              <a:rPr lang="en-US" dirty="0"/>
              <a:t> </a:t>
            </a:r>
            <a:r>
              <a:rPr lang="en-US" dirty="0" err="1"/>
              <a:t>và</a:t>
            </a:r>
            <a:r>
              <a:rPr lang="en-US" dirty="0"/>
              <a:t> ca </a:t>
            </a:r>
            <a:r>
              <a:rPr lang="en-US" dirty="0" err="1"/>
              <a:t>sử</a:t>
            </a:r>
            <a:r>
              <a:rPr lang="en-US" dirty="0"/>
              <a:t> </a:t>
            </a:r>
            <a:r>
              <a:rPr lang="en-US" dirty="0" err="1"/>
              <a:t>dụng</a:t>
            </a:r>
            <a:endParaRPr dirty="0"/>
          </a:p>
        </p:txBody>
      </p:sp>
      <p:sp>
        <p:nvSpPr>
          <p:cNvPr id="186" name="Google Shape;186;p32"/>
          <p:cNvSpPr txBox="1">
            <a:spLocks noGrp="1"/>
          </p:cNvSpPr>
          <p:nvPr>
            <p:ph type="title" idx="4"/>
          </p:nvPr>
        </p:nvSpPr>
        <p:spPr>
          <a:xfrm>
            <a:off x="3403172" y="620834"/>
            <a:ext cx="12753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188" name="Google Shape;188;p32"/>
          <p:cNvSpPr txBox="1">
            <a:spLocks noGrp="1"/>
          </p:cNvSpPr>
          <p:nvPr>
            <p:ph type="title" idx="6"/>
          </p:nvPr>
        </p:nvSpPr>
        <p:spPr>
          <a:xfrm>
            <a:off x="6087600" y="1192225"/>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Công</a:t>
            </a:r>
            <a:r>
              <a:rPr lang="en-US" dirty="0"/>
              <a:t> </a:t>
            </a:r>
            <a:r>
              <a:rPr lang="en-US" dirty="0" err="1"/>
              <a:t>nghệ</a:t>
            </a:r>
            <a:r>
              <a:rPr lang="en-US" dirty="0"/>
              <a:t> </a:t>
            </a:r>
            <a:r>
              <a:rPr lang="en-US" dirty="0" err="1"/>
              <a:t>sử</a:t>
            </a:r>
            <a:r>
              <a:rPr lang="en-US" dirty="0"/>
              <a:t> </a:t>
            </a:r>
            <a:r>
              <a:rPr lang="en-US" dirty="0" err="1"/>
              <a:t>dụng</a:t>
            </a:r>
            <a:endParaRPr dirty="0"/>
          </a:p>
        </p:txBody>
      </p:sp>
      <p:sp>
        <p:nvSpPr>
          <p:cNvPr id="189" name="Google Shape;189;p32"/>
          <p:cNvSpPr txBox="1">
            <a:spLocks noGrp="1"/>
          </p:cNvSpPr>
          <p:nvPr>
            <p:ph type="title" idx="7"/>
          </p:nvPr>
        </p:nvSpPr>
        <p:spPr>
          <a:xfrm>
            <a:off x="6087600" y="540000"/>
            <a:ext cx="12753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191" name="Google Shape;191;p32"/>
          <p:cNvSpPr txBox="1">
            <a:spLocks noGrp="1"/>
          </p:cNvSpPr>
          <p:nvPr>
            <p:ph type="title" idx="9"/>
          </p:nvPr>
        </p:nvSpPr>
        <p:spPr>
          <a:xfrm>
            <a:off x="2061900" y="3532175"/>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Phân</a:t>
            </a:r>
            <a:r>
              <a:rPr lang="en-US" dirty="0"/>
              <a:t> chia </a:t>
            </a:r>
            <a:r>
              <a:rPr lang="en-US" dirty="0" err="1"/>
              <a:t>công</a:t>
            </a:r>
            <a:r>
              <a:rPr lang="en-US" dirty="0"/>
              <a:t> </a:t>
            </a:r>
            <a:r>
              <a:rPr lang="en-US" dirty="0" err="1"/>
              <a:t>việc</a:t>
            </a:r>
            <a:endParaRPr dirty="0"/>
          </a:p>
        </p:txBody>
      </p:sp>
      <p:sp>
        <p:nvSpPr>
          <p:cNvPr id="192" name="Google Shape;192;p32"/>
          <p:cNvSpPr txBox="1">
            <a:spLocks noGrp="1"/>
          </p:cNvSpPr>
          <p:nvPr>
            <p:ph type="title" idx="13"/>
          </p:nvPr>
        </p:nvSpPr>
        <p:spPr>
          <a:xfrm>
            <a:off x="2061900" y="2879950"/>
            <a:ext cx="12753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194" name="Google Shape;194;p32"/>
          <p:cNvSpPr txBox="1">
            <a:spLocks noGrp="1"/>
          </p:cNvSpPr>
          <p:nvPr>
            <p:ph type="title" idx="15"/>
          </p:nvPr>
        </p:nvSpPr>
        <p:spPr>
          <a:xfrm>
            <a:off x="4745700" y="3532175"/>
            <a:ext cx="1826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Demo and </a:t>
            </a:r>
            <a:r>
              <a:rPr lang="en-US" dirty="0" err="1"/>
              <a:t>sourcecode</a:t>
            </a:r>
            <a:endParaRPr dirty="0"/>
          </a:p>
        </p:txBody>
      </p:sp>
      <p:sp>
        <p:nvSpPr>
          <p:cNvPr id="195" name="Google Shape;195;p32"/>
          <p:cNvSpPr txBox="1">
            <a:spLocks noGrp="1"/>
          </p:cNvSpPr>
          <p:nvPr>
            <p:ph type="title" idx="16"/>
          </p:nvPr>
        </p:nvSpPr>
        <p:spPr>
          <a:xfrm>
            <a:off x="4745700" y="2879950"/>
            <a:ext cx="12753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pic>
        <p:nvPicPr>
          <p:cNvPr id="19" name="Picture 18">
            <a:extLst>
              <a:ext uri="{FF2B5EF4-FFF2-40B4-BE49-F238E27FC236}">
                <a16:creationId xmlns:a16="http://schemas.microsoft.com/office/drawing/2014/main" id="{4399C639-EE55-4023-8FCC-DA9E7BDA8376}"/>
              </a:ext>
            </a:extLst>
          </p:cNvPr>
          <p:cNvPicPr>
            <a:picLocks noChangeAspect="1"/>
          </p:cNvPicPr>
          <p:nvPr/>
        </p:nvPicPr>
        <p:blipFill>
          <a:blip r:embed="rId3"/>
          <a:stretch>
            <a:fillRect/>
          </a:stretch>
        </p:blipFill>
        <p:spPr>
          <a:xfrm>
            <a:off x="200181" y="153125"/>
            <a:ext cx="2312428" cy="4478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86"/>
                                        </p:tgtEl>
                                        <p:attrNameLst>
                                          <p:attrName>style.visibility</p:attrName>
                                        </p:attrNameLst>
                                      </p:cBhvr>
                                      <p:to>
                                        <p:strVal val="visible"/>
                                      </p:to>
                                    </p:set>
                                    <p:animEffect transition="in" filter="circle(in)">
                                      <p:cBhvr>
                                        <p:cTn id="13" dur="2000"/>
                                        <p:tgtEl>
                                          <p:spTgt spid="186"/>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85"/>
                                        </p:tgtEl>
                                        <p:attrNameLst>
                                          <p:attrName>style.visibility</p:attrName>
                                        </p:attrNameLst>
                                      </p:cBhvr>
                                      <p:to>
                                        <p:strVal val="visible"/>
                                      </p:to>
                                    </p:set>
                                    <p:animEffect transition="in" filter="circle(in)">
                                      <p:cBhvr>
                                        <p:cTn id="16" dur="2000"/>
                                        <p:tgtEl>
                                          <p:spTgt spid="18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8"/>
                                        </p:tgtEl>
                                        <p:attrNameLst>
                                          <p:attrName>style.visibility</p:attrName>
                                        </p:attrNameLst>
                                      </p:cBhvr>
                                      <p:to>
                                        <p:strVal val="visible"/>
                                      </p:to>
                                    </p:set>
                                    <p:animEffect transition="in" filter="fade">
                                      <p:cBhvr>
                                        <p:cTn id="21" dur="1000"/>
                                        <p:tgtEl>
                                          <p:spTgt spid="188"/>
                                        </p:tgtEl>
                                      </p:cBhvr>
                                    </p:animEffect>
                                    <p:anim calcmode="lin" valueType="num">
                                      <p:cBhvr>
                                        <p:cTn id="22" dur="1000" fill="hold"/>
                                        <p:tgtEl>
                                          <p:spTgt spid="188"/>
                                        </p:tgtEl>
                                        <p:attrNameLst>
                                          <p:attrName>ppt_x</p:attrName>
                                        </p:attrNameLst>
                                      </p:cBhvr>
                                      <p:tavLst>
                                        <p:tav tm="0">
                                          <p:val>
                                            <p:strVal val="#ppt_x"/>
                                          </p:val>
                                        </p:tav>
                                        <p:tav tm="100000">
                                          <p:val>
                                            <p:strVal val="#ppt_x"/>
                                          </p:val>
                                        </p:tav>
                                      </p:tavLst>
                                    </p:anim>
                                    <p:anim calcmode="lin" valueType="num">
                                      <p:cBhvr>
                                        <p:cTn id="23" dur="1000" fill="hold"/>
                                        <p:tgtEl>
                                          <p:spTgt spid="18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89"/>
                                        </p:tgtEl>
                                        <p:attrNameLst>
                                          <p:attrName>style.visibility</p:attrName>
                                        </p:attrNameLst>
                                      </p:cBhvr>
                                      <p:to>
                                        <p:strVal val="visible"/>
                                      </p:to>
                                    </p:set>
                                    <p:animEffect transition="in" filter="fade">
                                      <p:cBhvr>
                                        <p:cTn id="26" dur="1000"/>
                                        <p:tgtEl>
                                          <p:spTgt spid="189"/>
                                        </p:tgtEl>
                                      </p:cBhvr>
                                    </p:animEffect>
                                    <p:anim calcmode="lin" valueType="num">
                                      <p:cBhvr>
                                        <p:cTn id="27" dur="1000" fill="hold"/>
                                        <p:tgtEl>
                                          <p:spTgt spid="189"/>
                                        </p:tgtEl>
                                        <p:attrNameLst>
                                          <p:attrName>ppt_x</p:attrName>
                                        </p:attrNameLst>
                                      </p:cBhvr>
                                      <p:tavLst>
                                        <p:tav tm="0">
                                          <p:val>
                                            <p:strVal val="#ppt_x"/>
                                          </p:val>
                                        </p:tav>
                                        <p:tav tm="100000">
                                          <p:val>
                                            <p:strVal val="#ppt_x"/>
                                          </p:val>
                                        </p:tav>
                                      </p:tavLst>
                                    </p:anim>
                                    <p:anim calcmode="lin" valueType="num">
                                      <p:cBhvr>
                                        <p:cTn id="28" dur="1000" fill="hold"/>
                                        <p:tgtEl>
                                          <p:spTgt spid="18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92"/>
                                        </p:tgtEl>
                                        <p:attrNameLst>
                                          <p:attrName>style.visibility</p:attrName>
                                        </p:attrNameLst>
                                      </p:cBhvr>
                                      <p:to>
                                        <p:strVal val="visible"/>
                                      </p:to>
                                    </p:set>
                                    <p:animEffect transition="in" filter="wipe(down)">
                                      <p:cBhvr>
                                        <p:cTn id="33" dur="500"/>
                                        <p:tgtEl>
                                          <p:spTgt spid="192"/>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91"/>
                                        </p:tgtEl>
                                        <p:attrNameLst>
                                          <p:attrName>style.visibility</p:attrName>
                                        </p:attrNameLst>
                                      </p:cBhvr>
                                      <p:to>
                                        <p:strVal val="visible"/>
                                      </p:to>
                                    </p:set>
                                    <p:animEffect transition="in" filter="wipe(down)">
                                      <p:cBhvr>
                                        <p:cTn id="36" dur="500"/>
                                        <p:tgtEl>
                                          <p:spTgt spid="191"/>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194"/>
                                        </p:tgtEl>
                                        <p:attrNameLst>
                                          <p:attrName>style.visibility</p:attrName>
                                        </p:attrNameLst>
                                      </p:cBhvr>
                                      <p:to>
                                        <p:strVal val="visible"/>
                                      </p:to>
                                    </p:set>
                                    <p:animEffect transition="in" filter="randombar(horizontal)">
                                      <p:cBhvr>
                                        <p:cTn id="41" dur="500"/>
                                        <p:tgtEl>
                                          <p:spTgt spid="194"/>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95"/>
                                        </p:tgtEl>
                                        <p:attrNameLst>
                                          <p:attrName>style.visibility</p:attrName>
                                        </p:attrNameLst>
                                      </p:cBhvr>
                                      <p:to>
                                        <p:strVal val="visible"/>
                                      </p:to>
                                    </p:set>
                                    <p:animEffect transition="in" filter="randombar(horizontal)">
                                      <p:cBhvr>
                                        <p:cTn id="44"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p:bldP spid="183" grpId="0"/>
      <p:bldP spid="185" grpId="0"/>
      <p:bldP spid="186" grpId="0"/>
      <p:bldP spid="188" grpId="0"/>
      <p:bldP spid="189" grpId="0"/>
      <p:bldP spid="191" grpId="0"/>
      <p:bldP spid="192" grpId="0"/>
      <p:bldP spid="194" grpId="0"/>
      <p:bldP spid="1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subTitle" idx="1"/>
          </p:nvPr>
        </p:nvSpPr>
        <p:spPr>
          <a:xfrm>
            <a:off x="641851" y="2117536"/>
            <a:ext cx="3275700" cy="211352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Georgia" panose="02040502050405020303" pitchFamily="18" charset="0"/>
              </a:rPr>
              <a:t>Việc tìm nhà trọ có lẽ đã không còn quá xa lạ đối với những bạn sinh viên, nhưng để tìm được một nhà trọ hợp với bản thân là một điều không hề dễ. Website của chúng tôi mang đến giải pháp tìm nhà trọ và bạn cùng phòng phù hợp với nhu cầu mỗi người.</a:t>
            </a:r>
          </a:p>
          <a:p>
            <a:pPr marL="0" lvl="0" indent="0" algn="l" rtl="0">
              <a:spcBef>
                <a:spcPts val="0"/>
              </a:spcBef>
              <a:spcAft>
                <a:spcPts val="1600"/>
              </a:spcAft>
              <a:buNone/>
            </a:pPr>
            <a:r>
              <a:rPr lang="en" dirty="0">
                <a:latin typeface="Georgia" panose="02040502050405020303" pitchFamily="18" charset="0"/>
              </a:rPr>
              <a:t>H</a:t>
            </a:r>
            <a:r>
              <a:rPr lang="en-US" dirty="0" err="1">
                <a:latin typeface="Georgia" panose="02040502050405020303" pitchFamily="18" charset="0"/>
              </a:rPr>
              <a:t>ãy</a:t>
            </a:r>
            <a:r>
              <a:rPr lang="en-US" dirty="0">
                <a:latin typeface="Georgia" panose="02040502050405020303" pitchFamily="18" charset="0"/>
              </a:rPr>
              <a:t> </a:t>
            </a:r>
            <a:r>
              <a:rPr lang="en-US" dirty="0" err="1">
                <a:latin typeface="Georgia" panose="02040502050405020303" pitchFamily="18" charset="0"/>
              </a:rPr>
              <a:t>thuê</a:t>
            </a:r>
            <a:r>
              <a:rPr lang="en-US" dirty="0">
                <a:latin typeface="Georgia" panose="02040502050405020303" pitchFamily="18" charset="0"/>
              </a:rPr>
              <a:t> </a:t>
            </a:r>
            <a:r>
              <a:rPr lang="en-US" dirty="0" err="1">
                <a:latin typeface="Georgia" panose="02040502050405020303" pitchFamily="18" charset="0"/>
              </a:rPr>
              <a:t>và</a:t>
            </a:r>
            <a:r>
              <a:rPr lang="en-US" dirty="0">
                <a:latin typeface="Georgia" panose="02040502050405020303" pitchFamily="18" charset="0"/>
              </a:rPr>
              <a:t> h</a:t>
            </a:r>
            <a:r>
              <a:rPr lang="vi-VN" dirty="0">
                <a:latin typeface="Georgia" panose="02040502050405020303" pitchFamily="18" charset="0"/>
              </a:rPr>
              <a:t>ư</a:t>
            </a:r>
            <a:r>
              <a:rPr lang="en-US" dirty="0" err="1">
                <a:latin typeface="Georgia" panose="02040502050405020303" pitchFamily="18" charset="0"/>
              </a:rPr>
              <a:t>ởng</a:t>
            </a:r>
            <a:r>
              <a:rPr lang="en-US" dirty="0">
                <a:latin typeface="Georgia" panose="02040502050405020303" pitchFamily="18" charset="0"/>
              </a:rPr>
              <a:t> </a:t>
            </a:r>
            <a:r>
              <a:rPr lang="en-US" dirty="0" err="1">
                <a:latin typeface="Georgia" panose="02040502050405020303" pitchFamily="18" charset="0"/>
              </a:rPr>
              <a:t>thụ</a:t>
            </a:r>
            <a:r>
              <a:rPr lang="en-US" dirty="0">
                <a:latin typeface="Georgia" panose="02040502050405020303" pitchFamily="18" charset="0"/>
              </a:rPr>
              <a:t>!</a:t>
            </a:r>
            <a:endParaRPr dirty="0">
              <a:latin typeface="Georgia" panose="02040502050405020303" pitchFamily="18" charset="0"/>
            </a:endParaRPr>
          </a:p>
        </p:txBody>
      </p:sp>
      <p:sp>
        <p:nvSpPr>
          <p:cNvPr id="202" name="Google Shape;202;p33"/>
          <p:cNvSpPr txBox="1">
            <a:spLocks noGrp="1"/>
          </p:cNvSpPr>
          <p:nvPr>
            <p:ph type="title"/>
          </p:nvPr>
        </p:nvSpPr>
        <p:spPr>
          <a:xfrm>
            <a:off x="641851" y="1374107"/>
            <a:ext cx="327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 Giới thiệu đề tài</a:t>
            </a:r>
            <a:endParaRPr dirty="0"/>
          </a:p>
        </p:txBody>
      </p:sp>
      <p:pic>
        <p:nvPicPr>
          <p:cNvPr id="203" name="Google Shape;203;p33"/>
          <p:cNvPicPr preferRelativeResize="0"/>
          <p:nvPr/>
        </p:nvPicPr>
        <p:blipFill rotWithShape="1">
          <a:blip r:embed="rId3">
            <a:alphaModFix/>
          </a:blip>
          <a:srcRect l="10981" r="40451"/>
          <a:stretch/>
        </p:blipFill>
        <p:spPr>
          <a:xfrm>
            <a:off x="5226450" y="754425"/>
            <a:ext cx="3197550" cy="4389074"/>
          </a:xfrm>
          <a:prstGeom prst="rect">
            <a:avLst/>
          </a:prstGeom>
          <a:noFill/>
          <a:ln>
            <a:noFill/>
          </a:ln>
        </p:spPr>
      </p:pic>
      <p:sp>
        <p:nvSpPr>
          <p:cNvPr id="2" name="Rectangle 1">
            <a:extLst>
              <a:ext uri="{FF2B5EF4-FFF2-40B4-BE49-F238E27FC236}">
                <a16:creationId xmlns:a16="http://schemas.microsoft.com/office/drawing/2014/main" id="{3AA81950-B846-4CE0-A641-5BA92D581359}"/>
              </a:ext>
            </a:extLst>
          </p:cNvPr>
          <p:cNvSpPr/>
          <p:nvPr/>
        </p:nvSpPr>
        <p:spPr>
          <a:xfrm>
            <a:off x="720000" y="912442"/>
            <a:ext cx="4572000" cy="461665"/>
          </a:xfrm>
          <a:prstGeom prst="rect">
            <a:avLst/>
          </a:prstGeom>
        </p:spPr>
        <p:txBody>
          <a:bodyPr>
            <a:spAutoFit/>
          </a:bodyPr>
          <a:lstStyle/>
          <a:p>
            <a:r>
              <a:rPr lang="en" sz="2400" dirty="0">
                <a:latin typeface="Josefin Sans" panose="020B0604020202020204" charset="0"/>
              </a:rPr>
              <a:t>Rent And Rest</a:t>
            </a:r>
            <a:endParaRPr lang="en-US" sz="2400" dirty="0">
              <a:latin typeface="Josefin Sans" panose="020B0604020202020204" charset="0"/>
            </a:endParaRPr>
          </a:p>
        </p:txBody>
      </p:sp>
      <p:pic>
        <p:nvPicPr>
          <p:cNvPr id="6" name="Picture 5">
            <a:extLst>
              <a:ext uri="{FF2B5EF4-FFF2-40B4-BE49-F238E27FC236}">
                <a16:creationId xmlns:a16="http://schemas.microsoft.com/office/drawing/2014/main" id="{13953E23-4B8F-4EC4-80E3-33AF0291EF9A}"/>
              </a:ext>
            </a:extLst>
          </p:cNvPr>
          <p:cNvPicPr>
            <a:picLocks noChangeAspect="1"/>
          </p:cNvPicPr>
          <p:nvPr/>
        </p:nvPicPr>
        <p:blipFill>
          <a:blip r:embed="rId4"/>
          <a:stretch>
            <a:fillRect/>
          </a:stretch>
        </p:blipFill>
        <p:spPr>
          <a:xfrm>
            <a:off x="200181" y="153125"/>
            <a:ext cx="2312428" cy="4478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2"/>
                                        </p:tgtEl>
                                        <p:attrNameLst>
                                          <p:attrName>style.visibility</p:attrName>
                                        </p:attrNameLst>
                                      </p:cBhvr>
                                      <p:to>
                                        <p:strVal val="visible"/>
                                      </p:to>
                                    </p:set>
                                    <p:animEffect transition="in" filter="randombar(horizontal)">
                                      <p:cBhvr>
                                        <p:cTn id="7" dur="500"/>
                                        <p:tgtEl>
                                          <p:spTgt spid="20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01">
                                            <p:txEl>
                                              <p:pRg st="0" end="0"/>
                                            </p:txEl>
                                          </p:spTgt>
                                        </p:tgtEl>
                                        <p:attrNameLst>
                                          <p:attrName>style.visibility</p:attrName>
                                        </p:attrNameLst>
                                      </p:cBhvr>
                                      <p:to>
                                        <p:strVal val="visible"/>
                                      </p:to>
                                    </p:set>
                                    <p:animEffect transition="in" filter="randombar(horizontal)">
                                      <p:cBhvr>
                                        <p:cTn id="10" dur="500"/>
                                        <p:tgtEl>
                                          <p:spTgt spid="20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01">
                                            <p:txEl>
                                              <p:pRg st="1" end="1"/>
                                            </p:txEl>
                                          </p:spTgt>
                                        </p:tgtEl>
                                        <p:attrNameLst>
                                          <p:attrName>style.visibility</p:attrName>
                                        </p:attrNameLst>
                                      </p:cBhvr>
                                      <p:to>
                                        <p:strVal val="visible"/>
                                      </p:to>
                                    </p:set>
                                    <p:animEffect transition="in" filter="randombar(horizontal)">
                                      <p:cBhvr>
                                        <p:cTn id="15" dur="500"/>
                                        <p:tgtEl>
                                          <p:spTgt spid="201">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03"/>
                                        </p:tgtEl>
                                        <p:attrNameLst>
                                          <p:attrName>style.visibility</p:attrName>
                                        </p:attrNameLst>
                                      </p:cBhvr>
                                      <p:to>
                                        <p:strVal val="visible"/>
                                      </p:to>
                                    </p:set>
                                    <p:animEffect transition="in" filter="randombar(horizontal)">
                                      <p:cBhvr>
                                        <p:cTn id="18"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build="p"/>
      <p:bldP spid="20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744255" y="996176"/>
            <a:ext cx="77040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2. </a:t>
            </a:r>
            <a:r>
              <a:rPr lang="en-US" dirty="0" err="1"/>
              <a:t>Các</a:t>
            </a:r>
            <a:r>
              <a:rPr lang="en-US" dirty="0"/>
              <a:t> </a:t>
            </a:r>
            <a:r>
              <a:rPr lang="en-US" dirty="0" err="1"/>
              <a:t>tác</a:t>
            </a:r>
            <a:r>
              <a:rPr lang="en-US" dirty="0"/>
              <a:t> </a:t>
            </a:r>
            <a:r>
              <a:rPr lang="en-US" dirty="0" err="1"/>
              <a:t>nhân</a:t>
            </a:r>
            <a:r>
              <a:rPr lang="en-US" dirty="0"/>
              <a:t> </a:t>
            </a:r>
            <a:r>
              <a:rPr lang="en-US" dirty="0" err="1"/>
              <a:t>và</a:t>
            </a:r>
            <a:r>
              <a:rPr lang="en-US" dirty="0"/>
              <a:t> ca </a:t>
            </a:r>
            <a:r>
              <a:rPr lang="en-US" dirty="0" err="1"/>
              <a:t>sử</a:t>
            </a:r>
            <a:r>
              <a:rPr lang="en-US" dirty="0"/>
              <a:t> </a:t>
            </a:r>
            <a:r>
              <a:rPr lang="en-US" dirty="0" err="1"/>
              <a:t>dụng</a:t>
            </a:r>
            <a:endParaRPr dirty="0"/>
          </a:p>
        </p:txBody>
      </p:sp>
      <p:sp>
        <p:nvSpPr>
          <p:cNvPr id="209" name="Google Shape;209;p34"/>
          <p:cNvSpPr txBox="1">
            <a:spLocks noGrp="1"/>
          </p:cNvSpPr>
          <p:nvPr>
            <p:ph type="title" idx="2"/>
          </p:nvPr>
        </p:nvSpPr>
        <p:spPr>
          <a:xfrm>
            <a:off x="6180284" y="2670898"/>
            <a:ext cx="244992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Người </a:t>
            </a:r>
            <a:r>
              <a:rPr lang="en-US" dirty="0" err="1"/>
              <a:t>đi</a:t>
            </a:r>
            <a:r>
              <a:rPr lang="en-US" dirty="0"/>
              <a:t> </a:t>
            </a:r>
            <a:r>
              <a:rPr lang="en" dirty="0"/>
              <a:t>thuê trọ</a:t>
            </a:r>
            <a:endParaRPr dirty="0"/>
          </a:p>
        </p:txBody>
      </p:sp>
      <p:sp>
        <p:nvSpPr>
          <p:cNvPr id="210" name="Google Shape;210;p34"/>
          <p:cNvSpPr txBox="1">
            <a:spLocks noGrp="1"/>
          </p:cNvSpPr>
          <p:nvPr>
            <p:ph type="subTitle" idx="1"/>
          </p:nvPr>
        </p:nvSpPr>
        <p:spPr>
          <a:xfrm>
            <a:off x="6180284" y="3112316"/>
            <a:ext cx="2336400" cy="1026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err="1">
                <a:latin typeface="Georgia" panose="02040502050405020303" pitchFamily="18" charset="0"/>
              </a:rPr>
              <a:t>Hiển</a:t>
            </a:r>
            <a:r>
              <a:rPr lang="en-US" dirty="0">
                <a:latin typeface="Georgia" panose="02040502050405020303" pitchFamily="18" charset="0"/>
              </a:rPr>
              <a:t> </a:t>
            </a:r>
            <a:r>
              <a:rPr lang="en-US" dirty="0" err="1">
                <a:latin typeface="Georgia" panose="02040502050405020303" pitchFamily="18" charset="0"/>
              </a:rPr>
              <a:t>thị</a:t>
            </a:r>
            <a:r>
              <a:rPr lang="en-US" dirty="0">
                <a:latin typeface="Georgia" panose="02040502050405020303" pitchFamily="18" charset="0"/>
              </a:rPr>
              <a:t> </a:t>
            </a:r>
            <a:r>
              <a:rPr lang="en-US" dirty="0" err="1">
                <a:latin typeface="Georgia" panose="02040502050405020303" pitchFamily="18" charset="0"/>
              </a:rPr>
              <a:t>thông</a:t>
            </a:r>
            <a:r>
              <a:rPr lang="en-US" dirty="0">
                <a:latin typeface="Georgia" panose="02040502050405020303" pitchFamily="18" charset="0"/>
              </a:rPr>
              <a:t> tin </a:t>
            </a:r>
            <a:r>
              <a:rPr lang="en-US" dirty="0" err="1">
                <a:latin typeface="Georgia" panose="02040502050405020303" pitchFamily="18" charset="0"/>
              </a:rPr>
              <a:t>nhà</a:t>
            </a:r>
            <a:r>
              <a:rPr lang="en-US" dirty="0">
                <a:latin typeface="Georgia" panose="02040502050405020303" pitchFamily="18" charset="0"/>
              </a:rPr>
              <a:t> </a:t>
            </a:r>
            <a:r>
              <a:rPr lang="en-US" dirty="0" err="1">
                <a:latin typeface="Georgia" panose="02040502050405020303" pitchFamily="18" charset="0"/>
              </a:rPr>
              <a:t>trọ</a:t>
            </a:r>
            <a:r>
              <a:rPr lang="en-US" dirty="0">
                <a:latin typeface="Georgia" panose="02040502050405020303" pitchFamily="18" charset="0"/>
              </a:rPr>
              <a:t> </a:t>
            </a:r>
            <a:r>
              <a:rPr lang="en-US" dirty="0" err="1">
                <a:latin typeface="Georgia" panose="02040502050405020303" pitchFamily="18" charset="0"/>
              </a:rPr>
              <a:t>đã</a:t>
            </a:r>
            <a:r>
              <a:rPr lang="en-US" dirty="0">
                <a:latin typeface="Georgia" panose="02040502050405020303" pitchFamily="18" charset="0"/>
              </a:rPr>
              <a:t> </a:t>
            </a:r>
            <a:r>
              <a:rPr lang="en-US" dirty="0" err="1">
                <a:latin typeface="Georgia" panose="02040502050405020303" pitchFamily="18" charset="0"/>
              </a:rPr>
              <a:t>thuê</a:t>
            </a:r>
            <a:r>
              <a:rPr lang="en-US" dirty="0">
                <a:latin typeface="Georgia" panose="02040502050405020303" pitchFamily="18" charset="0"/>
              </a:rPr>
              <a:t>, </a:t>
            </a:r>
            <a:r>
              <a:rPr lang="en-US" dirty="0" err="1">
                <a:latin typeface="Georgia" panose="02040502050405020303" pitchFamily="18" charset="0"/>
              </a:rPr>
              <a:t>xem</a:t>
            </a:r>
            <a:r>
              <a:rPr lang="en-US" dirty="0">
                <a:latin typeface="Georgia" panose="02040502050405020303" pitchFamily="18" charset="0"/>
              </a:rPr>
              <a:t> chi </a:t>
            </a:r>
            <a:r>
              <a:rPr lang="en-US" dirty="0" err="1">
                <a:latin typeface="Georgia" panose="02040502050405020303" pitchFamily="18" charset="0"/>
              </a:rPr>
              <a:t>phí</a:t>
            </a:r>
            <a:r>
              <a:rPr lang="en-US" dirty="0">
                <a:latin typeface="Georgia" panose="02040502050405020303" pitchFamily="18" charset="0"/>
              </a:rPr>
              <a:t> </a:t>
            </a:r>
            <a:r>
              <a:rPr lang="en-US" dirty="0" err="1">
                <a:latin typeface="Georgia" panose="02040502050405020303" pitchFamily="18" charset="0"/>
              </a:rPr>
              <a:t>thuê</a:t>
            </a:r>
            <a:r>
              <a:rPr lang="en-US" dirty="0">
                <a:latin typeface="Georgia" panose="02040502050405020303" pitchFamily="18" charset="0"/>
              </a:rPr>
              <a:t> </a:t>
            </a:r>
            <a:r>
              <a:rPr lang="en-US" dirty="0" err="1">
                <a:latin typeface="Georgia" panose="02040502050405020303" pitchFamily="18" charset="0"/>
              </a:rPr>
              <a:t>trọ</a:t>
            </a:r>
            <a:r>
              <a:rPr lang="en-US" dirty="0">
                <a:latin typeface="Georgia" panose="02040502050405020303" pitchFamily="18" charset="0"/>
              </a:rPr>
              <a:t> </a:t>
            </a:r>
            <a:r>
              <a:rPr lang="en-US" dirty="0" err="1">
                <a:latin typeface="Georgia" panose="02040502050405020303" pitchFamily="18" charset="0"/>
              </a:rPr>
              <a:t>hàng</a:t>
            </a:r>
            <a:r>
              <a:rPr lang="en-US" dirty="0">
                <a:latin typeface="Georgia" panose="02040502050405020303" pitchFamily="18" charset="0"/>
              </a:rPr>
              <a:t> </a:t>
            </a:r>
            <a:r>
              <a:rPr lang="en-US" dirty="0" err="1">
                <a:latin typeface="Georgia" panose="02040502050405020303" pitchFamily="18" charset="0"/>
              </a:rPr>
              <a:t>tháng</a:t>
            </a:r>
            <a:r>
              <a:rPr lang="en-US" dirty="0">
                <a:latin typeface="Georgia" panose="02040502050405020303" pitchFamily="18" charset="0"/>
              </a:rPr>
              <a:t> (</a:t>
            </a:r>
            <a:r>
              <a:rPr lang="en-US" dirty="0" err="1">
                <a:latin typeface="Georgia" panose="02040502050405020303" pitchFamily="18" charset="0"/>
              </a:rPr>
              <a:t>điện</a:t>
            </a:r>
            <a:r>
              <a:rPr lang="en-US" dirty="0">
                <a:latin typeface="Georgia" panose="02040502050405020303" pitchFamily="18" charset="0"/>
              </a:rPr>
              <a:t> n</a:t>
            </a:r>
            <a:r>
              <a:rPr lang="vi-VN" dirty="0">
                <a:latin typeface="Georgia" panose="02040502050405020303" pitchFamily="18" charset="0"/>
              </a:rPr>
              <a:t>ư</a:t>
            </a:r>
            <a:r>
              <a:rPr lang="en-US" dirty="0" err="1">
                <a:latin typeface="Georgia" panose="02040502050405020303" pitchFamily="18" charset="0"/>
              </a:rPr>
              <a:t>ớc</a:t>
            </a:r>
            <a:r>
              <a:rPr lang="en-US" dirty="0">
                <a:latin typeface="Georgia" panose="02040502050405020303" pitchFamily="18" charset="0"/>
              </a:rPr>
              <a:t>…).</a:t>
            </a:r>
            <a:endParaRPr dirty="0">
              <a:latin typeface="Georgia" panose="02040502050405020303" pitchFamily="18" charset="0"/>
            </a:endParaRPr>
          </a:p>
        </p:txBody>
      </p:sp>
      <p:sp>
        <p:nvSpPr>
          <p:cNvPr id="211" name="Google Shape;211;p34"/>
          <p:cNvSpPr txBox="1">
            <a:spLocks noGrp="1"/>
          </p:cNvSpPr>
          <p:nvPr>
            <p:ph type="title" idx="3"/>
          </p:nvPr>
        </p:nvSpPr>
        <p:spPr>
          <a:xfrm>
            <a:off x="3286860" y="2805063"/>
            <a:ext cx="257028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Người cho thuê </a:t>
            </a:r>
            <a:r>
              <a:rPr lang="en-US" dirty="0" err="1"/>
              <a:t>trọ</a:t>
            </a:r>
            <a:endParaRPr dirty="0"/>
          </a:p>
        </p:txBody>
      </p:sp>
      <p:sp>
        <p:nvSpPr>
          <p:cNvPr id="212" name="Google Shape;212;p34"/>
          <p:cNvSpPr txBox="1">
            <a:spLocks noGrp="1"/>
          </p:cNvSpPr>
          <p:nvPr>
            <p:ph type="subTitle" idx="4"/>
          </p:nvPr>
        </p:nvSpPr>
        <p:spPr>
          <a:xfrm>
            <a:off x="3403799" y="3246822"/>
            <a:ext cx="2336400" cy="119402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latin typeface="Georgia" panose="02040502050405020303" pitchFamily="18" charset="0"/>
              </a:rPr>
              <a:t>Chủ thuê có thể đăng tin nhà trọ và quản lý các nhà trọ mình đã đăng, </a:t>
            </a:r>
            <a:r>
              <a:rPr lang="en-US" dirty="0" err="1">
                <a:latin typeface="Georgia" panose="02040502050405020303" pitchFamily="18" charset="0"/>
              </a:rPr>
              <a:t>tạo</a:t>
            </a:r>
            <a:r>
              <a:rPr lang="en-US" dirty="0">
                <a:latin typeface="Georgia" panose="02040502050405020303" pitchFamily="18" charset="0"/>
              </a:rPr>
              <a:t> </a:t>
            </a:r>
            <a:r>
              <a:rPr lang="en-US" dirty="0" err="1">
                <a:latin typeface="Georgia" panose="02040502050405020303" pitchFamily="18" charset="0"/>
              </a:rPr>
              <a:t>tài</a:t>
            </a:r>
            <a:r>
              <a:rPr lang="en-US" dirty="0">
                <a:latin typeface="Georgia" panose="02040502050405020303" pitchFamily="18" charset="0"/>
              </a:rPr>
              <a:t> </a:t>
            </a:r>
            <a:r>
              <a:rPr lang="en-US" dirty="0" err="1">
                <a:latin typeface="Georgia" panose="02040502050405020303" pitchFamily="18" charset="0"/>
              </a:rPr>
              <a:t>khoản</a:t>
            </a:r>
            <a:r>
              <a:rPr lang="en-US" dirty="0">
                <a:latin typeface="Georgia" panose="02040502050405020303" pitchFamily="18" charset="0"/>
              </a:rPr>
              <a:t> </a:t>
            </a:r>
            <a:r>
              <a:rPr lang="en-US" dirty="0" err="1">
                <a:latin typeface="Georgia" panose="02040502050405020303" pitchFamily="18" charset="0"/>
              </a:rPr>
              <a:t>và</a:t>
            </a:r>
            <a:r>
              <a:rPr lang="en-US" dirty="0">
                <a:latin typeface="Georgia" panose="02040502050405020303" pitchFamily="18" charset="0"/>
              </a:rPr>
              <a:t> </a:t>
            </a:r>
            <a:r>
              <a:rPr lang="en-US" dirty="0" err="1">
                <a:latin typeface="Georgia" panose="02040502050405020303" pitchFamily="18" charset="0"/>
              </a:rPr>
              <a:t>quản</a:t>
            </a:r>
            <a:r>
              <a:rPr lang="en-US" dirty="0">
                <a:latin typeface="Georgia" panose="02040502050405020303" pitchFamily="18" charset="0"/>
              </a:rPr>
              <a:t> </a:t>
            </a:r>
            <a:r>
              <a:rPr lang="en-US" dirty="0" err="1">
                <a:latin typeface="Georgia" panose="02040502050405020303" pitchFamily="18" charset="0"/>
              </a:rPr>
              <a:t>lý</a:t>
            </a:r>
            <a:r>
              <a:rPr lang="en-US" dirty="0">
                <a:latin typeface="Georgia" panose="02040502050405020303" pitchFamily="18" charset="0"/>
              </a:rPr>
              <a:t> </a:t>
            </a:r>
            <a:r>
              <a:rPr lang="en-US" dirty="0" err="1">
                <a:latin typeface="Georgia" panose="02040502050405020303" pitchFamily="18" charset="0"/>
              </a:rPr>
              <a:t>người</a:t>
            </a:r>
            <a:r>
              <a:rPr lang="en-US" dirty="0">
                <a:latin typeface="Georgia" panose="02040502050405020303" pitchFamily="18" charset="0"/>
              </a:rPr>
              <a:t> </a:t>
            </a:r>
            <a:r>
              <a:rPr lang="en-US" dirty="0" err="1">
                <a:latin typeface="Georgia" panose="02040502050405020303" pitchFamily="18" charset="0"/>
              </a:rPr>
              <a:t>thuê</a:t>
            </a:r>
            <a:r>
              <a:rPr lang="en-US" dirty="0">
                <a:latin typeface="Georgia" panose="02040502050405020303" pitchFamily="18" charset="0"/>
              </a:rPr>
              <a:t> </a:t>
            </a:r>
            <a:r>
              <a:rPr lang="en-US" dirty="0" err="1">
                <a:latin typeface="Georgia" panose="02040502050405020303" pitchFamily="18" charset="0"/>
              </a:rPr>
              <a:t>trọ</a:t>
            </a:r>
            <a:r>
              <a:rPr lang="en-US" dirty="0">
                <a:latin typeface="Georgia" panose="02040502050405020303" pitchFamily="18" charset="0"/>
              </a:rPr>
              <a:t> </a:t>
            </a:r>
            <a:r>
              <a:rPr lang="en-US" dirty="0" err="1">
                <a:latin typeface="Georgia" panose="02040502050405020303" pitchFamily="18" charset="0"/>
              </a:rPr>
              <a:t>của</a:t>
            </a:r>
            <a:r>
              <a:rPr lang="en-US" dirty="0">
                <a:latin typeface="Georgia" panose="02040502050405020303" pitchFamily="18" charset="0"/>
              </a:rPr>
              <a:t> </a:t>
            </a:r>
            <a:r>
              <a:rPr lang="en-US" dirty="0" err="1">
                <a:latin typeface="Georgia" panose="02040502050405020303" pitchFamily="18" charset="0"/>
              </a:rPr>
              <a:t>mình</a:t>
            </a:r>
            <a:r>
              <a:rPr lang="en-US" dirty="0">
                <a:latin typeface="Georgia" panose="02040502050405020303" pitchFamily="18" charset="0"/>
              </a:rPr>
              <a:t>.</a:t>
            </a:r>
            <a:endParaRPr dirty="0">
              <a:latin typeface="Georgia" panose="02040502050405020303" pitchFamily="18" charset="0"/>
            </a:endParaRPr>
          </a:p>
        </p:txBody>
      </p:sp>
      <p:sp>
        <p:nvSpPr>
          <p:cNvPr id="29" name="Google Shape;540;p50">
            <a:extLst>
              <a:ext uri="{FF2B5EF4-FFF2-40B4-BE49-F238E27FC236}">
                <a16:creationId xmlns:a16="http://schemas.microsoft.com/office/drawing/2014/main" id="{C69F9F77-24BB-6A5D-F42B-EE30E7134D9B}"/>
              </a:ext>
            </a:extLst>
          </p:cNvPr>
          <p:cNvSpPr/>
          <p:nvPr/>
        </p:nvSpPr>
        <p:spPr>
          <a:xfrm>
            <a:off x="7112000" y="2244180"/>
            <a:ext cx="472967" cy="472947"/>
          </a:xfrm>
          <a:custGeom>
            <a:avLst/>
            <a:gdLst/>
            <a:ahLst/>
            <a:cxnLst/>
            <a:rect l="l" t="t" r="r" b="b"/>
            <a:pathLst>
              <a:path w="22868" h="22867" extrusionOk="0">
                <a:moveTo>
                  <a:pt x="8983" y="1391"/>
                </a:moveTo>
                <a:cubicBezTo>
                  <a:pt x="9259" y="1993"/>
                  <a:pt x="9865" y="2416"/>
                  <a:pt x="10571" y="2416"/>
                </a:cubicBezTo>
                <a:lnTo>
                  <a:pt x="13366" y="2416"/>
                </a:lnTo>
                <a:cubicBezTo>
                  <a:pt x="15564" y="2515"/>
                  <a:pt x="16332" y="4368"/>
                  <a:pt x="16009" y="6213"/>
                </a:cubicBezTo>
                <a:cubicBezTo>
                  <a:pt x="15817" y="5302"/>
                  <a:pt x="15007" y="4617"/>
                  <a:pt x="14043" y="4617"/>
                </a:cubicBezTo>
                <a:lnTo>
                  <a:pt x="8823" y="4617"/>
                </a:lnTo>
                <a:cubicBezTo>
                  <a:pt x="7856" y="4617"/>
                  <a:pt x="7045" y="5302"/>
                  <a:pt x="6855" y="6213"/>
                </a:cubicBezTo>
                <a:cubicBezTo>
                  <a:pt x="6757" y="6145"/>
                  <a:pt x="6818" y="4153"/>
                  <a:pt x="6803" y="4036"/>
                </a:cubicBezTo>
                <a:cubicBezTo>
                  <a:pt x="6803" y="2726"/>
                  <a:pt x="7742" y="1632"/>
                  <a:pt x="8983" y="1391"/>
                </a:cubicBezTo>
                <a:close/>
                <a:moveTo>
                  <a:pt x="16053" y="7971"/>
                </a:moveTo>
                <a:cubicBezTo>
                  <a:pt x="16980" y="7971"/>
                  <a:pt x="17522" y="8548"/>
                  <a:pt x="17522" y="9256"/>
                </a:cubicBezTo>
                <a:cubicBezTo>
                  <a:pt x="17522" y="9967"/>
                  <a:pt x="16980" y="10542"/>
                  <a:pt x="16053" y="10542"/>
                </a:cubicBezTo>
                <a:lnTo>
                  <a:pt x="16053" y="7971"/>
                </a:lnTo>
                <a:close/>
                <a:moveTo>
                  <a:pt x="6811" y="7971"/>
                </a:moveTo>
                <a:lnTo>
                  <a:pt x="6811" y="10543"/>
                </a:lnTo>
                <a:cubicBezTo>
                  <a:pt x="5884" y="10543"/>
                  <a:pt x="5343" y="9967"/>
                  <a:pt x="5343" y="9256"/>
                </a:cubicBezTo>
                <a:cubicBezTo>
                  <a:pt x="5343" y="8548"/>
                  <a:pt x="5884" y="7971"/>
                  <a:pt x="6811" y="7971"/>
                </a:cubicBezTo>
                <a:close/>
                <a:moveTo>
                  <a:pt x="14043" y="5955"/>
                </a:moveTo>
                <a:cubicBezTo>
                  <a:pt x="14412" y="5955"/>
                  <a:pt x="14712" y="6257"/>
                  <a:pt x="14712" y="6625"/>
                </a:cubicBezTo>
                <a:lnTo>
                  <a:pt x="14712" y="11235"/>
                </a:lnTo>
                <a:cubicBezTo>
                  <a:pt x="14712" y="13183"/>
                  <a:pt x="13242" y="14770"/>
                  <a:pt x="11433" y="14770"/>
                </a:cubicBezTo>
                <a:cubicBezTo>
                  <a:pt x="9623" y="14770"/>
                  <a:pt x="8152" y="13183"/>
                  <a:pt x="8152" y="11235"/>
                </a:cubicBezTo>
                <a:lnTo>
                  <a:pt x="8152" y="6625"/>
                </a:lnTo>
                <a:cubicBezTo>
                  <a:pt x="8152" y="6257"/>
                  <a:pt x="8453" y="5955"/>
                  <a:pt x="8823" y="5955"/>
                </a:cubicBezTo>
                <a:close/>
                <a:moveTo>
                  <a:pt x="13837" y="15397"/>
                </a:moveTo>
                <a:lnTo>
                  <a:pt x="13837" y="16621"/>
                </a:lnTo>
                <a:lnTo>
                  <a:pt x="11433" y="18689"/>
                </a:lnTo>
                <a:lnTo>
                  <a:pt x="9027" y="16621"/>
                </a:lnTo>
                <a:lnTo>
                  <a:pt x="9027" y="15397"/>
                </a:lnTo>
                <a:cubicBezTo>
                  <a:pt x="9727" y="15848"/>
                  <a:pt x="10551" y="16110"/>
                  <a:pt x="11433" y="16110"/>
                </a:cubicBezTo>
                <a:cubicBezTo>
                  <a:pt x="12311" y="16110"/>
                  <a:pt x="13137" y="15848"/>
                  <a:pt x="13837" y="15397"/>
                </a:cubicBezTo>
                <a:close/>
                <a:moveTo>
                  <a:pt x="7726" y="17669"/>
                </a:moveTo>
                <a:lnTo>
                  <a:pt x="7939" y="21528"/>
                </a:lnTo>
                <a:lnTo>
                  <a:pt x="7073" y="21528"/>
                </a:lnTo>
                <a:lnTo>
                  <a:pt x="5774" y="20370"/>
                </a:lnTo>
                <a:lnTo>
                  <a:pt x="7230" y="17714"/>
                </a:lnTo>
                <a:lnTo>
                  <a:pt x="7726" y="17669"/>
                </a:lnTo>
                <a:close/>
                <a:moveTo>
                  <a:pt x="13752" y="18458"/>
                </a:moveTo>
                <a:lnTo>
                  <a:pt x="13582" y="21528"/>
                </a:lnTo>
                <a:lnTo>
                  <a:pt x="12102" y="21528"/>
                </a:lnTo>
                <a:lnTo>
                  <a:pt x="12102" y="19878"/>
                </a:lnTo>
                <a:lnTo>
                  <a:pt x="13752" y="18458"/>
                </a:lnTo>
                <a:close/>
                <a:moveTo>
                  <a:pt x="5619" y="17877"/>
                </a:moveTo>
                <a:lnTo>
                  <a:pt x="4091" y="20665"/>
                </a:lnTo>
                <a:lnTo>
                  <a:pt x="5062" y="21529"/>
                </a:lnTo>
                <a:lnTo>
                  <a:pt x="1341" y="21529"/>
                </a:lnTo>
                <a:cubicBezTo>
                  <a:pt x="1359" y="18991"/>
                  <a:pt x="3040" y="17925"/>
                  <a:pt x="5619" y="17877"/>
                </a:cubicBezTo>
                <a:close/>
                <a:moveTo>
                  <a:pt x="9113" y="18460"/>
                </a:moveTo>
                <a:lnTo>
                  <a:pt x="10763" y="19878"/>
                </a:lnTo>
                <a:lnTo>
                  <a:pt x="10763" y="21529"/>
                </a:lnTo>
                <a:lnTo>
                  <a:pt x="9282" y="21529"/>
                </a:lnTo>
                <a:lnTo>
                  <a:pt x="9113" y="18460"/>
                </a:lnTo>
                <a:close/>
                <a:moveTo>
                  <a:pt x="17249" y="17875"/>
                </a:moveTo>
                <a:lnTo>
                  <a:pt x="17249" y="17875"/>
                </a:lnTo>
                <a:cubicBezTo>
                  <a:pt x="19825" y="17925"/>
                  <a:pt x="21508" y="18991"/>
                  <a:pt x="21527" y="21529"/>
                </a:cubicBezTo>
                <a:lnTo>
                  <a:pt x="17806" y="21529"/>
                </a:lnTo>
                <a:lnTo>
                  <a:pt x="18777" y="20665"/>
                </a:lnTo>
                <a:lnTo>
                  <a:pt x="17249" y="17875"/>
                </a:lnTo>
                <a:close/>
                <a:moveTo>
                  <a:pt x="15138" y="17672"/>
                </a:moveTo>
                <a:lnTo>
                  <a:pt x="15632" y="17719"/>
                </a:lnTo>
                <a:lnTo>
                  <a:pt x="17087" y="20375"/>
                </a:lnTo>
                <a:lnTo>
                  <a:pt x="15791" y="21531"/>
                </a:lnTo>
                <a:lnTo>
                  <a:pt x="14925" y="21531"/>
                </a:lnTo>
                <a:lnTo>
                  <a:pt x="15138" y="17672"/>
                </a:lnTo>
                <a:close/>
                <a:moveTo>
                  <a:pt x="9499" y="1"/>
                </a:moveTo>
                <a:cubicBezTo>
                  <a:pt x="7274" y="1"/>
                  <a:pt x="5463" y="1810"/>
                  <a:pt x="5463" y="4036"/>
                </a:cubicBezTo>
                <a:lnTo>
                  <a:pt x="5463" y="5953"/>
                </a:lnTo>
                <a:cubicBezTo>
                  <a:pt x="5463" y="6262"/>
                  <a:pt x="5533" y="6555"/>
                  <a:pt x="5657" y="6817"/>
                </a:cubicBezTo>
                <a:cubicBezTo>
                  <a:pt x="4688" y="7203"/>
                  <a:pt x="4004" y="8151"/>
                  <a:pt x="4004" y="9255"/>
                </a:cubicBezTo>
                <a:cubicBezTo>
                  <a:pt x="3992" y="10705"/>
                  <a:pt x="5214" y="11888"/>
                  <a:pt x="6655" y="11888"/>
                </a:cubicBezTo>
                <a:cubicBezTo>
                  <a:pt x="6720" y="11888"/>
                  <a:pt x="6786" y="11886"/>
                  <a:pt x="6852" y="11881"/>
                </a:cubicBezTo>
                <a:cubicBezTo>
                  <a:pt x="6955" y="12696"/>
                  <a:pt x="7248" y="13447"/>
                  <a:pt x="7688" y="14084"/>
                </a:cubicBezTo>
                <a:lnTo>
                  <a:pt x="7688" y="16326"/>
                </a:lnTo>
                <a:lnTo>
                  <a:pt x="4233" y="16665"/>
                </a:lnTo>
                <a:cubicBezTo>
                  <a:pt x="3071" y="16778"/>
                  <a:pt x="1999" y="17318"/>
                  <a:pt x="1215" y="18182"/>
                </a:cubicBezTo>
                <a:cubicBezTo>
                  <a:pt x="433" y="19046"/>
                  <a:pt x="0" y="20166"/>
                  <a:pt x="0" y="21330"/>
                </a:cubicBezTo>
                <a:lnTo>
                  <a:pt x="0" y="22867"/>
                </a:lnTo>
                <a:lnTo>
                  <a:pt x="22868" y="22867"/>
                </a:lnTo>
                <a:lnTo>
                  <a:pt x="22868" y="21330"/>
                </a:lnTo>
                <a:cubicBezTo>
                  <a:pt x="22866" y="20166"/>
                  <a:pt x="22435" y="19048"/>
                  <a:pt x="21651" y="18182"/>
                </a:cubicBezTo>
                <a:cubicBezTo>
                  <a:pt x="20867" y="17318"/>
                  <a:pt x="19795" y="16778"/>
                  <a:pt x="18634" y="16665"/>
                </a:cubicBezTo>
                <a:lnTo>
                  <a:pt x="15180" y="16326"/>
                </a:lnTo>
                <a:lnTo>
                  <a:pt x="15180" y="14084"/>
                </a:lnTo>
                <a:cubicBezTo>
                  <a:pt x="15617" y="13447"/>
                  <a:pt x="15910" y="12694"/>
                  <a:pt x="16013" y="11881"/>
                </a:cubicBezTo>
                <a:cubicBezTo>
                  <a:pt x="16077" y="11885"/>
                  <a:pt x="16140" y="11888"/>
                  <a:pt x="16204" y="11888"/>
                </a:cubicBezTo>
                <a:cubicBezTo>
                  <a:pt x="17642" y="11888"/>
                  <a:pt x="18864" y="10725"/>
                  <a:pt x="18862" y="9255"/>
                </a:cubicBezTo>
                <a:cubicBezTo>
                  <a:pt x="18862" y="8151"/>
                  <a:pt x="18175" y="7203"/>
                  <a:pt x="17207" y="6817"/>
                </a:cubicBezTo>
                <a:cubicBezTo>
                  <a:pt x="18094" y="3884"/>
                  <a:pt x="16287" y="1120"/>
                  <a:pt x="13368" y="1073"/>
                </a:cubicBezTo>
                <a:lnTo>
                  <a:pt x="10572" y="1073"/>
                </a:lnTo>
                <a:cubicBezTo>
                  <a:pt x="10351" y="1073"/>
                  <a:pt x="10171" y="891"/>
                  <a:pt x="10171" y="671"/>
                </a:cubicBezTo>
                <a:lnTo>
                  <a:pt x="101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40;p50">
            <a:extLst>
              <a:ext uri="{FF2B5EF4-FFF2-40B4-BE49-F238E27FC236}">
                <a16:creationId xmlns:a16="http://schemas.microsoft.com/office/drawing/2014/main" id="{509EE786-49BC-6139-8C53-8AC9AFE595BC}"/>
              </a:ext>
            </a:extLst>
          </p:cNvPr>
          <p:cNvSpPr/>
          <p:nvPr/>
        </p:nvSpPr>
        <p:spPr>
          <a:xfrm>
            <a:off x="4335516" y="2244180"/>
            <a:ext cx="472967" cy="472947"/>
          </a:xfrm>
          <a:custGeom>
            <a:avLst/>
            <a:gdLst/>
            <a:ahLst/>
            <a:cxnLst/>
            <a:rect l="l" t="t" r="r" b="b"/>
            <a:pathLst>
              <a:path w="22868" h="22867" extrusionOk="0">
                <a:moveTo>
                  <a:pt x="8983" y="1391"/>
                </a:moveTo>
                <a:cubicBezTo>
                  <a:pt x="9259" y="1993"/>
                  <a:pt x="9865" y="2416"/>
                  <a:pt x="10571" y="2416"/>
                </a:cubicBezTo>
                <a:lnTo>
                  <a:pt x="13366" y="2416"/>
                </a:lnTo>
                <a:cubicBezTo>
                  <a:pt x="15564" y="2515"/>
                  <a:pt x="16332" y="4368"/>
                  <a:pt x="16009" y="6213"/>
                </a:cubicBezTo>
                <a:cubicBezTo>
                  <a:pt x="15817" y="5302"/>
                  <a:pt x="15007" y="4617"/>
                  <a:pt x="14043" y="4617"/>
                </a:cubicBezTo>
                <a:lnTo>
                  <a:pt x="8823" y="4617"/>
                </a:lnTo>
                <a:cubicBezTo>
                  <a:pt x="7856" y="4617"/>
                  <a:pt x="7045" y="5302"/>
                  <a:pt x="6855" y="6213"/>
                </a:cubicBezTo>
                <a:cubicBezTo>
                  <a:pt x="6757" y="6145"/>
                  <a:pt x="6818" y="4153"/>
                  <a:pt x="6803" y="4036"/>
                </a:cubicBezTo>
                <a:cubicBezTo>
                  <a:pt x="6803" y="2726"/>
                  <a:pt x="7742" y="1632"/>
                  <a:pt x="8983" y="1391"/>
                </a:cubicBezTo>
                <a:close/>
                <a:moveTo>
                  <a:pt x="16053" y="7971"/>
                </a:moveTo>
                <a:cubicBezTo>
                  <a:pt x="16980" y="7971"/>
                  <a:pt x="17522" y="8548"/>
                  <a:pt x="17522" y="9256"/>
                </a:cubicBezTo>
                <a:cubicBezTo>
                  <a:pt x="17522" y="9967"/>
                  <a:pt x="16980" y="10542"/>
                  <a:pt x="16053" y="10542"/>
                </a:cubicBezTo>
                <a:lnTo>
                  <a:pt x="16053" y="7971"/>
                </a:lnTo>
                <a:close/>
                <a:moveTo>
                  <a:pt x="6811" y="7971"/>
                </a:moveTo>
                <a:lnTo>
                  <a:pt x="6811" y="10543"/>
                </a:lnTo>
                <a:cubicBezTo>
                  <a:pt x="5884" y="10543"/>
                  <a:pt x="5343" y="9967"/>
                  <a:pt x="5343" y="9256"/>
                </a:cubicBezTo>
                <a:cubicBezTo>
                  <a:pt x="5343" y="8548"/>
                  <a:pt x="5884" y="7971"/>
                  <a:pt x="6811" y="7971"/>
                </a:cubicBezTo>
                <a:close/>
                <a:moveTo>
                  <a:pt x="14043" y="5955"/>
                </a:moveTo>
                <a:cubicBezTo>
                  <a:pt x="14412" y="5955"/>
                  <a:pt x="14712" y="6257"/>
                  <a:pt x="14712" y="6625"/>
                </a:cubicBezTo>
                <a:lnTo>
                  <a:pt x="14712" y="11235"/>
                </a:lnTo>
                <a:cubicBezTo>
                  <a:pt x="14712" y="13183"/>
                  <a:pt x="13242" y="14770"/>
                  <a:pt x="11433" y="14770"/>
                </a:cubicBezTo>
                <a:cubicBezTo>
                  <a:pt x="9623" y="14770"/>
                  <a:pt x="8152" y="13183"/>
                  <a:pt x="8152" y="11235"/>
                </a:cubicBezTo>
                <a:lnTo>
                  <a:pt x="8152" y="6625"/>
                </a:lnTo>
                <a:cubicBezTo>
                  <a:pt x="8152" y="6257"/>
                  <a:pt x="8453" y="5955"/>
                  <a:pt x="8823" y="5955"/>
                </a:cubicBezTo>
                <a:close/>
                <a:moveTo>
                  <a:pt x="13837" y="15397"/>
                </a:moveTo>
                <a:lnTo>
                  <a:pt x="13837" y="16621"/>
                </a:lnTo>
                <a:lnTo>
                  <a:pt x="11433" y="18689"/>
                </a:lnTo>
                <a:lnTo>
                  <a:pt x="9027" y="16621"/>
                </a:lnTo>
                <a:lnTo>
                  <a:pt x="9027" y="15397"/>
                </a:lnTo>
                <a:cubicBezTo>
                  <a:pt x="9727" y="15848"/>
                  <a:pt x="10551" y="16110"/>
                  <a:pt x="11433" y="16110"/>
                </a:cubicBezTo>
                <a:cubicBezTo>
                  <a:pt x="12311" y="16110"/>
                  <a:pt x="13137" y="15848"/>
                  <a:pt x="13837" y="15397"/>
                </a:cubicBezTo>
                <a:close/>
                <a:moveTo>
                  <a:pt x="7726" y="17669"/>
                </a:moveTo>
                <a:lnTo>
                  <a:pt x="7939" y="21528"/>
                </a:lnTo>
                <a:lnTo>
                  <a:pt x="7073" y="21528"/>
                </a:lnTo>
                <a:lnTo>
                  <a:pt x="5774" y="20370"/>
                </a:lnTo>
                <a:lnTo>
                  <a:pt x="7230" y="17714"/>
                </a:lnTo>
                <a:lnTo>
                  <a:pt x="7726" y="17669"/>
                </a:lnTo>
                <a:close/>
                <a:moveTo>
                  <a:pt x="13752" y="18458"/>
                </a:moveTo>
                <a:lnTo>
                  <a:pt x="13582" y="21528"/>
                </a:lnTo>
                <a:lnTo>
                  <a:pt x="12102" y="21528"/>
                </a:lnTo>
                <a:lnTo>
                  <a:pt x="12102" y="19878"/>
                </a:lnTo>
                <a:lnTo>
                  <a:pt x="13752" y="18458"/>
                </a:lnTo>
                <a:close/>
                <a:moveTo>
                  <a:pt x="5619" y="17877"/>
                </a:moveTo>
                <a:lnTo>
                  <a:pt x="4091" y="20665"/>
                </a:lnTo>
                <a:lnTo>
                  <a:pt x="5062" y="21529"/>
                </a:lnTo>
                <a:lnTo>
                  <a:pt x="1341" y="21529"/>
                </a:lnTo>
                <a:cubicBezTo>
                  <a:pt x="1359" y="18991"/>
                  <a:pt x="3040" y="17925"/>
                  <a:pt x="5619" y="17877"/>
                </a:cubicBezTo>
                <a:close/>
                <a:moveTo>
                  <a:pt x="9113" y="18460"/>
                </a:moveTo>
                <a:lnTo>
                  <a:pt x="10763" y="19878"/>
                </a:lnTo>
                <a:lnTo>
                  <a:pt x="10763" y="21529"/>
                </a:lnTo>
                <a:lnTo>
                  <a:pt x="9282" y="21529"/>
                </a:lnTo>
                <a:lnTo>
                  <a:pt x="9113" y="18460"/>
                </a:lnTo>
                <a:close/>
                <a:moveTo>
                  <a:pt x="17249" y="17875"/>
                </a:moveTo>
                <a:lnTo>
                  <a:pt x="17249" y="17875"/>
                </a:lnTo>
                <a:cubicBezTo>
                  <a:pt x="19825" y="17925"/>
                  <a:pt x="21508" y="18991"/>
                  <a:pt x="21527" y="21529"/>
                </a:cubicBezTo>
                <a:lnTo>
                  <a:pt x="17806" y="21529"/>
                </a:lnTo>
                <a:lnTo>
                  <a:pt x="18777" y="20665"/>
                </a:lnTo>
                <a:lnTo>
                  <a:pt x="17249" y="17875"/>
                </a:lnTo>
                <a:close/>
                <a:moveTo>
                  <a:pt x="15138" y="17672"/>
                </a:moveTo>
                <a:lnTo>
                  <a:pt x="15632" y="17719"/>
                </a:lnTo>
                <a:lnTo>
                  <a:pt x="17087" y="20375"/>
                </a:lnTo>
                <a:lnTo>
                  <a:pt x="15791" y="21531"/>
                </a:lnTo>
                <a:lnTo>
                  <a:pt x="14925" y="21531"/>
                </a:lnTo>
                <a:lnTo>
                  <a:pt x="15138" y="17672"/>
                </a:lnTo>
                <a:close/>
                <a:moveTo>
                  <a:pt x="9499" y="1"/>
                </a:moveTo>
                <a:cubicBezTo>
                  <a:pt x="7274" y="1"/>
                  <a:pt x="5463" y="1810"/>
                  <a:pt x="5463" y="4036"/>
                </a:cubicBezTo>
                <a:lnTo>
                  <a:pt x="5463" y="5953"/>
                </a:lnTo>
                <a:cubicBezTo>
                  <a:pt x="5463" y="6262"/>
                  <a:pt x="5533" y="6555"/>
                  <a:pt x="5657" y="6817"/>
                </a:cubicBezTo>
                <a:cubicBezTo>
                  <a:pt x="4688" y="7203"/>
                  <a:pt x="4004" y="8151"/>
                  <a:pt x="4004" y="9255"/>
                </a:cubicBezTo>
                <a:cubicBezTo>
                  <a:pt x="3992" y="10705"/>
                  <a:pt x="5214" y="11888"/>
                  <a:pt x="6655" y="11888"/>
                </a:cubicBezTo>
                <a:cubicBezTo>
                  <a:pt x="6720" y="11888"/>
                  <a:pt x="6786" y="11886"/>
                  <a:pt x="6852" y="11881"/>
                </a:cubicBezTo>
                <a:cubicBezTo>
                  <a:pt x="6955" y="12696"/>
                  <a:pt x="7248" y="13447"/>
                  <a:pt x="7688" y="14084"/>
                </a:cubicBezTo>
                <a:lnTo>
                  <a:pt x="7688" y="16326"/>
                </a:lnTo>
                <a:lnTo>
                  <a:pt x="4233" y="16665"/>
                </a:lnTo>
                <a:cubicBezTo>
                  <a:pt x="3071" y="16778"/>
                  <a:pt x="1999" y="17318"/>
                  <a:pt x="1215" y="18182"/>
                </a:cubicBezTo>
                <a:cubicBezTo>
                  <a:pt x="433" y="19046"/>
                  <a:pt x="0" y="20166"/>
                  <a:pt x="0" y="21330"/>
                </a:cubicBezTo>
                <a:lnTo>
                  <a:pt x="0" y="22867"/>
                </a:lnTo>
                <a:lnTo>
                  <a:pt x="22868" y="22867"/>
                </a:lnTo>
                <a:lnTo>
                  <a:pt x="22868" y="21330"/>
                </a:lnTo>
                <a:cubicBezTo>
                  <a:pt x="22866" y="20166"/>
                  <a:pt x="22435" y="19048"/>
                  <a:pt x="21651" y="18182"/>
                </a:cubicBezTo>
                <a:cubicBezTo>
                  <a:pt x="20867" y="17318"/>
                  <a:pt x="19795" y="16778"/>
                  <a:pt x="18634" y="16665"/>
                </a:cubicBezTo>
                <a:lnTo>
                  <a:pt x="15180" y="16326"/>
                </a:lnTo>
                <a:lnTo>
                  <a:pt x="15180" y="14084"/>
                </a:lnTo>
                <a:cubicBezTo>
                  <a:pt x="15617" y="13447"/>
                  <a:pt x="15910" y="12694"/>
                  <a:pt x="16013" y="11881"/>
                </a:cubicBezTo>
                <a:cubicBezTo>
                  <a:pt x="16077" y="11885"/>
                  <a:pt x="16140" y="11888"/>
                  <a:pt x="16204" y="11888"/>
                </a:cubicBezTo>
                <a:cubicBezTo>
                  <a:pt x="17642" y="11888"/>
                  <a:pt x="18864" y="10725"/>
                  <a:pt x="18862" y="9255"/>
                </a:cubicBezTo>
                <a:cubicBezTo>
                  <a:pt x="18862" y="8151"/>
                  <a:pt x="18175" y="7203"/>
                  <a:pt x="17207" y="6817"/>
                </a:cubicBezTo>
                <a:cubicBezTo>
                  <a:pt x="18094" y="3884"/>
                  <a:pt x="16287" y="1120"/>
                  <a:pt x="13368" y="1073"/>
                </a:cubicBezTo>
                <a:lnTo>
                  <a:pt x="10572" y="1073"/>
                </a:lnTo>
                <a:cubicBezTo>
                  <a:pt x="10351" y="1073"/>
                  <a:pt x="10171" y="891"/>
                  <a:pt x="10171" y="671"/>
                </a:cubicBezTo>
                <a:lnTo>
                  <a:pt x="101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6" name="Picture 15">
            <a:extLst>
              <a:ext uri="{FF2B5EF4-FFF2-40B4-BE49-F238E27FC236}">
                <a16:creationId xmlns:a16="http://schemas.microsoft.com/office/drawing/2014/main" id="{7AD7586E-EBE1-4FD1-91EB-905BEFF6AB14}"/>
              </a:ext>
            </a:extLst>
          </p:cNvPr>
          <p:cNvPicPr>
            <a:picLocks noChangeAspect="1"/>
          </p:cNvPicPr>
          <p:nvPr/>
        </p:nvPicPr>
        <p:blipFill>
          <a:blip r:embed="rId3"/>
          <a:stretch>
            <a:fillRect/>
          </a:stretch>
        </p:blipFill>
        <p:spPr>
          <a:xfrm>
            <a:off x="200181" y="153125"/>
            <a:ext cx="2312428" cy="447862"/>
          </a:xfrm>
          <a:prstGeom prst="rect">
            <a:avLst/>
          </a:prstGeom>
        </p:spPr>
      </p:pic>
      <p:sp>
        <p:nvSpPr>
          <p:cNvPr id="20" name="Google Shape;211;p34">
            <a:extLst>
              <a:ext uri="{FF2B5EF4-FFF2-40B4-BE49-F238E27FC236}">
                <a16:creationId xmlns:a16="http://schemas.microsoft.com/office/drawing/2014/main" id="{2807785D-DC1B-4BAB-9671-BD9A08B50F03}"/>
              </a:ext>
            </a:extLst>
          </p:cNvPr>
          <p:cNvSpPr txBox="1">
            <a:spLocks/>
          </p:cNvSpPr>
          <p:nvPr/>
        </p:nvSpPr>
        <p:spPr>
          <a:xfrm>
            <a:off x="627316" y="2805063"/>
            <a:ext cx="257028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Josefin Sans"/>
              <a:buNone/>
              <a:defRPr sz="21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US" dirty="0" err="1"/>
              <a:t>Khách</a:t>
            </a:r>
            <a:endParaRPr lang="vi-VN" dirty="0"/>
          </a:p>
        </p:txBody>
      </p:sp>
      <p:sp>
        <p:nvSpPr>
          <p:cNvPr id="21" name="Google Shape;212;p34">
            <a:extLst>
              <a:ext uri="{FF2B5EF4-FFF2-40B4-BE49-F238E27FC236}">
                <a16:creationId xmlns:a16="http://schemas.microsoft.com/office/drawing/2014/main" id="{05AA829F-808F-4D61-8DC1-F4FCD9208BF8}"/>
              </a:ext>
            </a:extLst>
          </p:cNvPr>
          <p:cNvSpPr txBox="1">
            <a:spLocks/>
          </p:cNvSpPr>
          <p:nvPr/>
        </p:nvSpPr>
        <p:spPr>
          <a:xfrm>
            <a:off x="744255" y="3246823"/>
            <a:ext cx="2336400" cy="102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1pPr>
            <a:lvl2pPr marL="914400" marR="0" lvl="1"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2pPr>
            <a:lvl3pPr marL="1371600" marR="0" lvl="2"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3pPr>
            <a:lvl4pPr marL="1828800" marR="0" lvl="3"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4pPr>
            <a:lvl5pPr marL="2286000" marR="0" lvl="4"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5pPr>
            <a:lvl6pPr marL="2743200" marR="0" lvl="5"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6pPr>
            <a:lvl7pPr marL="3200400" marR="0" lvl="6"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7pPr>
            <a:lvl8pPr marL="3657600" marR="0" lvl="7"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8pPr>
            <a:lvl9pPr marL="4114800" marR="0" lvl="8" indent="-317500" algn="ctr" rtl="0">
              <a:lnSpc>
                <a:spcPct val="100000"/>
              </a:lnSpc>
              <a:spcBef>
                <a:spcPts val="1600"/>
              </a:spcBef>
              <a:spcAft>
                <a:spcPts val="1600"/>
              </a:spcAft>
              <a:buClr>
                <a:schemeClr val="dk1"/>
              </a:buClr>
              <a:buSzPts val="1400"/>
              <a:buFont typeface="Glegoo"/>
              <a:buNone/>
              <a:defRPr sz="1400" b="0" i="0" u="none" strike="noStrike" cap="none">
                <a:solidFill>
                  <a:schemeClr val="dk1"/>
                </a:solidFill>
                <a:latin typeface="Glegoo"/>
                <a:ea typeface="Glegoo"/>
                <a:cs typeface="Glegoo"/>
                <a:sym typeface="Glegoo"/>
              </a:defRPr>
            </a:lvl9pPr>
          </a:lstStyle>
          <a:p>
            <a:pPr marL="0" indent="0">
              <a:spcAft>
                <a:spcPts val="1600"/>
              </a:spcAft>
            </a:pPr>
            <a:r>
              <a:rPr lang="en-US" dirty="0" err="1">
                <a:latin typeface="Georgia" panose="02040502050405020303" pitchFamily="18" charset="0"/>
              </a:rPr>
              <a:t>Xem</a:t>
            </a:r>
            <a:r>
              <a:rPr lang="en-US" dirty="0">
                <a:latin typeface="Georgia" panose="02040502050405020303" pitchFamily="18" charset="0"/>
              </a:rPr>
              <a:t> </a:t>
            </a:r>
            <a:r>
              <a:rPr lang="en-US" dirty="0" err="1">
                <a:latin typeface="Georgia" panose="02040502050405020303" pitchFamily="18" charset="0"/>
              </a:rPr>
              <a:t>danh</a:t>
            </a:r>
            <a:r>
              <a:rPr lang="en-US" dirty="0">
                <a:latin typeface="Georgia" panose="02040502050405020303" pitchFamily="18" charset="0"/>
              </a:rPr>
              <a:t> </a:t>
            </a:r>
            <a:r>
              <a:rPr lang="en-US" dirty="0" err="1">
                <a:latin typeface="Georgia" panose="02040502050405020303" pitchFamily="18" charset="0"/>
              </a:rPr>
              <a:t>sách</a:t>
            </a:r>
            <a:r>
              <a:rPr lang="en-US" dirty="0">
                <a:latin typeface="Georgia" panose="02040502050405020303" pitchFamily="18" charset="0"/>
              </a:rPr>
              <a:t> </a:t>
            </a:r>
            <a:r>
              <a:rPr lang="en-US" dirty="0" err="1">
                <a:latin typeface="Georgia" panose="02040502050405020303" pitchFamily="18" charset="0"/>
              </a:rPr>
              <a:t>các</a:t>
            </a:r>
            <a:r>
              <a:rPr lang="en-US" dirty="0">
                <a:latin typeface="Georgia" panose="02040502050405020303" pitchFamily="18" charset="0"/>
              </a:rPr>
              <a:t> </a:t>
            </a:r>
            <a:r>
              <a:rPr lang="en-US" dirty="0" err="1">
                <a:latin typeface="Georgia" panose="02040502050405020303" pitchFamily="18" charset="0"/>
              </a:rPr>
              <a:t>nhà</a:t>
            </a:r>
            <a:r>
              <a:rPr lang="en-US" dirty="0">
                <a:latin typeface="Georgia" panose="02040502050405020303" pitchFamily="18" charset="0"/>
              </a:rPr>
              <a:t> </a:t>
            </a:r>
            <a:r>
              <a:rPr lang="en-US" dirty="0" err="1">
                <a:latin typeface="Georgia" panose="02040502050405020303" pitchFamily="18" charset="0"/>
              </a:rPr>
              <a:t>trọ</a:t>
            </a:r>
            <a:r>
              <a:rPr lang="en-US" dirty="0">
                <a:latin typeface="Georgia" panose="02040502050405020303" pitchFamily="18" charset="0"/>
              </a:rPr>
              <a:t>, </a:t>
            </a:r>
            <a:r>
              <a:rPr lang="en-US" dirty="0" err="1">
                <a:latin typeface="Georgia" panose="02040502050405020303" pitchFamily="18" charset="0"/>
              </a:rPr>
              <a:t>thông</a:t>
            </a:r>
            <a:r>
              <a:rPr lang="en-US" dirty="0">
                <a:latin typeface="Georgia" panose="02040502050405020303" pitchFamily="18" charset="0"/>
              </a:rPr>
              <a:t> tin chi </a:t>
            </a:r>
            <a:r>
              <a:rPr lang="en-US" dirty="0" err="1">
                <a:latin typeface="Georgia" panose="02040502050405020303" pitchFamily="18" charset="0"/>
              </a:rPr>
              <a:t>tiết</a:t>
            </a:r>
            <a:r>
              <a:rPr lang="en-US" dirty="0">
                <a:latin typeface="Georgia" panose="02040502050405020303" pitchFamily="18" charset="0"/>
              </a:rPr>
              <a:t> </a:t>
            </a:r>
            <a:r>
              <a:rPr lang="en-US" dirty="0" err="1">
                <a:latin typeface="Georgia" panose="02040502050405020303" pitchFamily="18" charset="0"/>
              </a:rPr>
              <a:t>nhà</a:t>
            </a:r>
            <a:r>
              <a:rPr lang="en-US" dirty="0">
                <a:latin typeface="Georgia" panose="02040502050405020303" pitchFamily="18" charset="0"/>
              </a:rPr>
              <a:t> </a:t>
            </a:r>
            <a:r>
              <a:rPr lang="en-US" dirty="0" err="1">
                <a:latin typeface="Georgia" panose="02040502050405020303" pitchFamily="18" charset="0"/>
              </a:rPr>
              <a:t>trọ</a:t>
            </a:r>
            <a:r>
              <a:rPr lang="en-US" dirty="0">
                <a:latin typeface="Georgia" panose="02040502050405020303" pitchFamily="18" charset="0"/>
              </a:rPr>
              <a:t>.</a:t>
            </a:r>
          </a:p>
        </p:txBody>
      </p:sp>
      <p:sp>
        <p:nvSpPr>
          <p:cNvPr id="22" name="Google Shape;540;p50">
            <a:extLst>
              <a:ext uri="{FF2B5EF4-FFF2-40B4-BE49-F238E27FC236}">
                <a16:creationId xmlns:a16="http://schemas.microsoft.com/office/drawing/2014/main" id="{954A9493-7BF7-4819-8DD9-00A4277672C6}"/>
              </a:ext>
            </a:extLst>
          </p:cNvPr>
          <p:cNvSpPr/>
          <p:nvPr/>
        </p:nvSpPr>
        <p:spPr>
          <a:xfrm>
            <a:off x="1675972" y="2244180"/>
            <a:ext cx="472967" cy="472947"/>
          </a:xfrm>
          <a:custGeom>
            <a:avLst/>
            <a:gdLst/>
            <a:ahLst/>
            <a:cxnLst/>
            <a:rect l="l" t="t" r="r" b="b"/>
            <a:pathLst>
              <a:path w="22868" h="22867" extrusionOk="0">
                <a:moveTo>
                  <a:pt x="8983" y="1391"/>
                </a:moveTo>
                <a:cubicBezTo>
                  <a:pt x="9259" y="1993"/>
                  <a:pt x="9865" y="2416"/>
                  <a:pt x="10571" y="2416"/>
                </a:cubicBezTo>
                <a:lnTo>
                  <a:pt x="13366" y="2416"/>
                </a:lnTo>
                <a:cubicBezTo>
                  <a:pt x="15564" y="2515"/>
                  <a:pt x="16332" y="4368"/>
                  <a:pt x="16009" y="6213"/>
                </a:cubicBezTo>
                <a:cubicBezTo>
                  <a:pt x="15817" y="5302"/>
                  <a:pt x="15007" y="4617"/>
                  <a:pt x="14043" y="4617"/>
                </a:cubicBezTo>
                <a:lnTo>
                  <a:pt x="8823" y="4617"/>
                </a:lnTo>
                <a:cubicBezTo>
                  <a:pt x="7856" y="4617"/>
                  <a:pt x="7045" y="5302"/>
                  <a:pt x="6855" y="6213"/>
                </a:cubicBezTo>
                <a:cubicBezTo>
                  <a:pt x="6757" y="6145"/>
                  <a:pt x="6818" y="4153"/>
                  <a:pt x="6803" y="4036"/>
                </a:cubicBezTo>
                <a:cubicBezTo>
                  <a:pt x="6803" y="2726"/>
                  <a:pt x="7742" y="1632"/>
                  <a:pt x="8983" y="1391"/>
                </a:cubicBezTo>
                <a:close/>
                <a:moveTo>
                  <a:pt x="16053" y="7971"/>
                </a:moveTo>
                <a:cubicBezTo>
                  <a:pt x="16980" y="7971"/>
                  <a:pt x="17522" y="8548"/>
                  <a:pt x="17522" y="9256"/>
                </a:cubicBezTo>
                <a:cubicBezTo>
                  <a:pt x="17522" y="9967"/>
                  <a:pt x="16980" y="10542"/>
                  <a:pt x="16053" y="10542"/>
                </a:cubicBezTo>
                <a:lnTo>
                  <a:pt x="16053" y="7971"/>
                </a:lnTo>
                <a:close/>
                <a:moveTo>
                  <a:pt x="6811" y="7971"/>
                </a:moveTo>
                <a:lnTo>
                  <a:pt x="6811" y="10543"/>
                </a:lnTo>
                <a:cubicBezTo>
                  <a:pt x="5884" y="10543"/>
                  <a:pt x="5343" y="9967"/>
                  <a:pt x="5343" y="9256"/>
                </a:cubicBezTo>
                <a:cubicBezTo>
                  <a:pt x="5343" y="8548"/>
                  <a:pt x="5884" y="7971"/>
                  <a:pt x="6811" y="7971"/>
                </a:cubicBezTo>
                <a:close/>
                <a:moveTo>
                  <a:pt x="14043" y="5955"/>
                </a:moveTo>
                <a:cubicBezTo>
                  <a:pt x="14412" y="5955"/>
                  <a:pt x="14712" y="6257"/>
                  <a:pt x="14712" y="6625"/>
                </a:cubicBezTo>
                <a:lnTo>
                  <a:pt x="14712" y="11235"/>
                </a:lnTo>
                <a:cubicBezTo>
                  <a:pt x="14712" y="13183"/>
                  <a:pt x="13242" y="14770"/>
                  <a:pt x="11433" y="14770"/>
                </a:cubicBezTo>
                <a:cubicBezTo>
                  <a:pt x="9623" y="14770"/>
                  <a:pt x="8152" y="13183"/>
                  <a:pt x="8152" y="11235"/>
                </a:cubicBezTo>
                <a:lnTo>
                  <a:pt x="8152" y="6625"/>
                </a:lnTo>
                <a:cubicBezTo>
                  <a:pt x="8152" y="6257"/>
                  <a:pt x="8453" y="5955"/>
                  <a:pt x="8823" y="5955"/>
                </a:cubicBezTo>
                <a:close/>
                <a:moveTo>
                  <a:pt x="13837" y="15397"/>
                </a:moveTo>
                <a:lnTo>
                  <a:pt x="13837" y="16621"/>
                </a:lnTo>
                <a:lnTo>
                  <a:pt x="11433" y="18689"/>
                </a:lnTo>
                <a:lnTo>
                  <a:pt x="9027" y="16621"/>
                </a:lnTo>
                <a:lnTo>
                  <a:pt x="9027" y="15397"/>
                </a:lnTo>
                <a:cubicBezTo>
                  <a:pt x="9727" y="15848"/>
                  <a:pt x="10551" y="16110"/>
                  <a:pt x="11433" y="16110"/>
                </a:cubicBezTo>
                <a:cubicBezTo>
                  <a:pt x="12311" y="16110"/>
                  <a:pt x="13137" y="15848"/>
                  <a:pt x="13837" y="15397"/>
                </a:cubicBezTo>
                <a:close/>
                <a:moveTo>
                  <a:pt x="7726" y="17669"/>
                </a:moveTo>
                <a:lnTo>
                  <a:pt x="7939" y="21528"/>
                </a:lnTo>
                <a:lnTo>
                  <a:pt x="7073" y="21528"/>
                </a:lnTo>
                <a:lnTo>
                  <a:pt x="5774" y="20370"/>
                </a:lnTo>
                <a:lnTo>
                  <a:pt x="7230" y="17714"/>
                </a:lnTo>
                <a:lnTo>
                  <a:pt x="7726" y="17669"/>
                </a:lnTo>
                <a:close/>
                <a:moveTo>
                  <a:pt x="13752" y="18458"/>
                </a:moveTo>
                <a:lnTo>
                  <a:pt x="13582" y="21528"/>
                </a:lnTo>
                <a:lnTo>
                  <a:pt x="12102" y="21528"/>
                </a:lnTo>
                <a:lnTo>
                  <a:pt x="12102" y="19878"/>
                </a:lnTo>
                <a:lnTo>
                  <a:pt x="13752" y="18458"/>
                </a:lnTo>
                <a:close/>
                <a:moveTo>
                  <a:pt x="5619" y="17877"/>
                </a:moveTo>
                <a:lnTo>
                  <a:pt x="4091" y="20665"/>
                </a:lnTo>
                <a:lnTo>
                  <a:pt x="5062" y="21529"/>
                </a:lnTo>
                <a:lnTo>
                  <a:pt x="1341" y="21529"/>
                </a:lnTo>
                <a:cubicBezTo>
                  <a:pt x="1359" y="18991"/>
                  <a:pt x="3040" y="17925"/>
                  <a:pt x="5619" y="17877"/>
                </a:cubicBezTo>
                <a:close/>
                <a:moveTo>
                  <a:pt x="9113" y="18460"/>
                </a:moveTo>
                <a:lnTo>
                  <a:pt x="10763" y="19878"/>
                </a:lnTo>
                <a:lnTo>
                  <a:pt x="10763" y="21529"/>
                </a:lnTo>
                <a:lnTo>
                  <a:pt x="9282" y="21529"/>
                </a:lnTo>
                <a:lnTo>
                  <a:pt x="9113" y="18460"/>
                </a:lnTo>
                <a:close/>
                <a:moveTo>
                  <a:pt x="17249" y="17875"/>
                </a:moveTo>
                <a:lnTo>
                  <a:pt x="17249" y="17875"/>
                </a:lnTo>
                <a:cubicBezTo>
                  <a:pt x="19825" y="17925"/>
                  <a:pt x="21508" y="18991"/>
                  <a:pt x="21527" y="21529"/>
                </a:cubicBezTo>
                <a:lnTo>
                  <a:pt x="17806" y="21529"/>
                </a:lnTo>
                <a:lnTo>
                  <a:pt x="18777" y="20665"/>
                </a:lnTo>
                <a:lnTo>
                  <a:pt x="17249" y="17875"/>
                </a:lnTo>
                <a:close/>
                <a:moveTo>
                  <a:pt x="15138" y="17672"/>
                </a:moveTo>
                <a:lnTo>
                  <a:pt x="15632" y="17719"/>
                </a:lnTo>
                <a:lnTo>
                  <a:pt x="17087" y="20375"/>
                </a:lnTo>
                <a:lnTo>
                  <a:pt x="15791" y="21531"/>
                </a:lnTo>
                <a:lnTo>
                  <a:pt x="14925" y="21531"/>
                </a:lnTo>
                <a:lnTo>
                  <a:pt x="15138" y="17672"/>
                </a:lnTo>
                <a:close/>
                <a:moveTo>
                  <a:pt x="9499" y="1"/>
                </a:moveTo>
                <a:cubicBezTo>
                  <a:pt x="7274" y="1"/>
                  <a:pt x="5463" y="1810"/>
                  <a:pt x="5463" y="4036"/>
                </a:cubicBezTo>
                <a:lnTo>
                  <a:pt x="5463" y="5953"/>
                </a:lnTo>
                <a:cubicBezTo>
                  <a:pt x="5463" y="6262"/>
                  <a:pt x="5533" y="6555"/>
                  <a:pt x="5657" y="6817"/>
                </a:cubicBezTo>
                <a:cubicBezTo>
                  <a:pt x="4688" y="7203"/>
                  <a:pt x="4004" y="8151"/>
                  <a:pt x="4004" y="9255"/>
                </a:cubicBezTo>
                <a:cubicBezTo>
                  <a:pt x="3992" y="10705"/>
                  <a:pt x="5214" y="11888"/>
                  <a:pt x="6655" y="11888"/>
                </a:cubicBezTo>
                <a:cubicBezTo>
                  <a:pt x="6720" y="11888"/>
                  <a:pt x="6786" y="11886"/>
                  <a:pt x="6852" y="11881"/>
                </a:cubicBezTo>
                <a:cubicBezTo>
                  <a:pt x="6955" y="12696"/>
                  <a:pt x="7248" y="13447"/>
                  <a:pt x="7688" y="14084"/>
                </a:cubicBezTo>
                <a:lnTo>
                  <a:pt x="7688" y="16326"/>
                </a:lnTo>
                <a:lnTo>
                  <a:pt x="4233" y="16665"/>
                </a:lnTo>
                <a:cubicBezTo>
                  <a:pt x="3071" y="16778"/>
                  <a:pt x="1999" y="17318"/>
                  <a:pt x="1215" y="18182"/>
                </a:cubicBezTo>
                <a:cubicBezTo>
                  <a:pt x="433" y="19046"/>
                  <a:pt x="0" y="20166"/>
                  <a:pt x="0" y="21330"/>
                </a:cubicBezTo>
                <a:lnTo>
                  <a:pt x="0" y="22867"/>
                </a:lnTo>
                <a:lnTo>
                  <a:pt x="22868" y="22867"/>
                </a:lnTo>
                <a:lnTo>
                  <a:pt x="22868" y="21330"/>
                </a:lnTo>
                <a:cubicBezTo>
                  <a:pt x="22866" y="20166"/>
                  <a:pt x="22435" y="19048"/>
                  <a:pt x="21651" y="18182"/>
                </a:cubicBezTo>
                <a:cubicBezTo>
                  <a:pt x="20867" y="17318"/>
                  <a:pt x="19795" y="16778"/>
                  <a:pt x="18634" y="16665"/>
                </a:cubicBezTo>
                <a:lnTo>
                  <a:pt x="15180" y="16326"/>
                </a:lnTo>
                <a:lnTo>
                  <a:pt x="15180" y="14084"/>
                </a:lnTo>
                <a:cubicBezTo>
                  <a:pt x="15617" y="13447"/>
                  <a:pt x="15910" y="12694"/>
                  <a:pt x="16013" y="11881"/>
                </a:cubicBezTo>
                <a:cubicBezTo>
                  <a:pt x="16077" y="11885"/>
                  <a:pt x="16140" y="11888"/>
                  <a:pt x="16204" y="11888"/>
                </a:cubicBezTo>
                <a:cubicBezTo>
                  <a:pt x="17642" y="11888"/>
                  <a:pt x="18864" y="10725"/>
                  <a:pt x="18862" y="9255"/>
                </a:cubicBezTo>
                <a:cubicBezTo>
                  <a:pt x="18862" y="8151"/>
                  <a:pt x="18175" y="7203"/>
                  <a:pt x="17207" y="6817"/>
                </a:cubicBezTo>
                <a:cubicBezTo>
                  <a:pt x="18094" y="3884"/>
                  <a:pt x="16287" y="1120"/>
                  <a:pt x="13368" y="1073"/>
                </a:cubicBezTo>
                <a:lnTo>
                  <a:pt x="10572" y="1073"/>
                </a:lnTo>
                <a:cubicBezTo>
                  <a:pt x="10351" y="1073"/>
                  <a:pt x="10171" y="891"/>
                  <a:pt x="10171" y="671"/>
                </a:cubicBezTo>
                <a:lnTo>
                  <a:pt x="101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p:bldP spid="210" grpId="0" build="p"/>
      <p:bldP spid="211" grpId="0"/>
      <p:bldP spid="212" grpId="0" build="p"/>
      <p:bldP spid="29" grpId="0" animBg="1"/>
      <p:bldP spid="30" grpId="0" animBg="1"/>
      <p:bldP spid="20" grpId="0"/>
      <p:bldP spid="21" grpId="0"/>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grpSp>
        <p:nvGrpSpPr>
          <p:cNvPr id="297" name="Google Shape;297;p38"/>
          <p:cNvGrpSpPr/>
          <p:nvPr/>
        </p:nvGrpSpPr>
        <p:grpSpPr>
          <a:xfrm>
            <a:off x="1237070" y="1889400"/>
            <a:ext cx="2220475" cy="2181300"/>
            <a:chOff x="3520850" y="1790675"/>
            <a:chExt cx="2220475" cy="2181300"/>
          </a:xfrm>
        </p:grpSpPr>
        <p:cxnSp>
          <p:nvCxnSpPr>
            <p:cNvPr id="298" name="Google Shape;298;p38"/>
            <p:cNvCxnSpPr/>
            <p:nvPr/>
          </p:nvCxnSpPr>
          <p:spPr>
            <a:xfrm rot="10800000">
              <a:off x="3526725"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299" name="Google Shape;299;p38"/>
            <p:cNvCxnSpPr/>
            <p:nvPr/>
          </p:nvCxnSpPr>
          <p:spPr>
            <a:xfrm rot="10800000">
              <a:off x="3840954"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0" name="Google Shape;300;p38"/>
            <p:cNvCxnSpPr/>
            <p:nvPr/>
          </p:nvCxnSpPr>
          <p:spPr>
            <a:xfrm rot="10800000">
              <a:off x="4155182"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1" name="Google Shape;301;p38"/>
            <p:cNvCxnSpPr/>
            <p:nvPr/>
          </p:nvCxnSpPr>
          <p:spPr>
            <a:xfrm rot="10800000">
              <a:off x="4469411"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2" name="Google Shape;302;p38"/>
            <p:cNvCxnSpPr/>
            <p:nvPr/>
          </p:nvCxnSpPr>
          <p:spPr>
            <a:xfrm rot="10800000">
              <a:off x="4783639"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3" name="Google Shape;303;p38"/>
            <p:cNvCxnSpPr/>
            <p:nvPr/>
          </p:nvCxnSpPr>
          <p:spPr>
            <a:xfrm rot="10800000">
              <a:off x="5097868"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4" name="Google Shape;304;p38"/>
            <p:cNvCxnSpPr/>
            <p:nvPr/>
          </p:nvCxnSpPr>
          <p:spPr>
            <a:xfrm rot="10800000">
              <a:off x="5412096"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5" name="Google Shape;305;p38"/>
            <p:cNvCxnSpPr/>
            <p:nvPr/>
          </p:nvCxnSpPr>
          <p:spPr>
            <a:xfrm rot="10800000">
              <a:off x="5726325"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6" name="Google Shape;306;p38"/>
            <p:cNvCxnSpPr/>
            <p:nvPr/>
          </p:nvCxnSpPr>
          <p:spPr>
            <a:xfrm rot="10800000">
              <a:off x="3520850" y="179972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07" name="Google Shape;307;p38"/>
            <p:cNvCxnSpPr/>
            <p:nvPr/>
          </p:nvCxnSpPr>
          <p:spPr>
            <a:xfrm rot="10800000">
              <a:off x="3526725" y="211382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08" name="Google Shape;308;p38"/>
            <p:cNvCxnSpPr/>
            <p:nvPr/>
          </p:nvCxnSpPr>
          <p:spPr>
            <a:xfrm rot="10800000">
              <a:off x="3526725" y="242792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09" name="Google Shape;309;p38"/>
            <p:cNvCxnSpPr/>
            <p:nvPr/>
          </p:nvCxnSpPr>
          <p:spPr>
            <a:xfrm rot="10800000">
              <a:off x="3526725" y="2728800"/>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10" name="Google Shape;310;p38"/>
            <p:cNvCxnSpPr/>
            <p:nvPr/>
          </p:nvCxnSpPr>
          <p:spPr>
            <a:xfrm rot="10800000">
              <a:off x="3526725" y="3042900"/>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11" name="Google Shape;311;p38"/>
            <p:cNvCxnSpPr/>
            <p:nvPr/>
          </p:nvCxnSpPr>
          <p:spPr>
            <a:xfrm rot="10800000">
              <a:off x="3526725" y="334377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12" name="Google Shape;312;p38"/>
            <p:cNvCxnSpPr/>
            <p:nvPr/>
          </p:nvCxnSpPr>
          <p:spPr>
            <a:xfrm rot="10800000">
              <a:off x="3526725" y="365787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13" name="Google Shape;313;p38"/>
            <p:cNvCxnSpPr/>
            <p:nvPr/>
          </p:nvCxnSpPr>
          <p:spPr>
            <a:xfrm rot="10800000">
              <a:off x="3526725" y="3971975"/>
              <a:ext cx="2214600" cy="0"/>
            </a:xfrm>
            <a:prstGeom prst="straightConnector1">
              <a:avLst/>
            </a:prstGeom>
            <a:noFill/>
            <a:ln w="19050" cap="flat" cmpd="sng">
              <a:solidFill>
                <a:schemeClr val="lt2"/>
              </a:solidFill>
              <a:prstDash val="solid"/>
              <a:round/>
              <a:headEnd type="none" w="med" len="med"/>
              <a:tailEnd type="none" w="med" len="med"/>
            </a:ln>
          </p:spPr>
        </p:cxnSp>
      </p:grpSp>
      <p:sp>
        <p:nvSpPr>
          <p:cNvPr id="314" name="Google Shape;314;p38"/>
          <p:cNvSpPr txBox="1">
            <a:spLocks noGrp="1"/>
          </p:cNvSpPr>
          <p:nvPr>
            <p:ph type="title"/>
          </p:nvPr>
        </p:nvSpPr>
        <p:spPr>
          <a:xfrm>
            <a:off x="720000" y="849178"/>
            <a:ext cx="77040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Đối với </a:t>
            </a:r>
            <a:r>
              <a:rPr lang="en-US" dirty="0" err="1"/>
              <a:t>Khách</a:t>
            </a:r>
            <a:endParaRPr dirty="0"/>
          </a:p>
        </p:txBody>
      </p:sp>
      <p:sp>
        <p:nvSpPr>
          <p:cNvPr id="317" name="Google Shape;317;p38"/>
          <p:cNvSpPr/>
          <p:nvPr/>
        </p:nvSpPr>
        <p:spPr>
          <a:xfrm flipH="1">
            <a:off x="5740250" y="0"/>
            <a:ext cx="2767500" cy="35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flipH="1">
            <a:off x="8789400" y="0"/>
            <a:ext cx="354600" cy="35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txBox="1">
            <a:spLocks noGrp="1"/>
          </p:cNvSpPr>
          <p:nvPr>
            <p:ph type="subTitle" idx="3"/>
          </p:nvPr>
        </p:nvSpPr>
        <p:spPr>
          <a:xfrm>
            <a:off x="4013850" y="1755798"/>
            <a:ext cx="2090100" cy="79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err="1">
                <a:latin typeface="Georgia" panose="02040502050405020303" pitchFamily="18" charset="0"/>
              </a:rPr>
              <a:t>Xem</a:t>
            </a:r>
            <a:r>
              <a:rPr lang="en-US" dirty="0">
                <a:latin typeface="Georgia" panose="02040502050405020303" pitchFamily="18" charset="0"/>
              </a:rPr>
              <a:t> </a:t>
            </a:r>
            <a:r>
              <a:rPr lang="en-US" dirty="0" err="1">
                <a:latin typeface="Georgia" panose="02040502050405020303" pitchFamily="18" charset="0"/>
              </a:rPr>
              <a:t>danh</a:t>
            </a:r>
            <a:r>
              <a:rPr lang="en-US" dirty="0">
                <a:latin typeface="Georgia" panose="02040502050405020303" pitchFamily="18" charset="0"/>
              </a:rPr>
              <a:t> </a:t>
            </a:r>
            <a:r>
              <a:rPr lang="en-US" dirty="0" err="1">
                <a:latin typeface="Georgia" panose="02040502050405020303" pitchFamily="18" charset="0"/>
              </a:rPr>
              <a:t>sách</a:t>
            </a:r>
            <a:r>
              <a:rPr lang="en-US" dirty="0">
                <a:latin typeface="Georgia" panose="02040502050405020303" pitchFamily="18" charset="0"/>
              </a:rPr>
              <a:t> </a:t>
            </a:r>
            <a:r>
              <a:rPr lang="en-US" dirty="0" err="1">
                <a:latin typeface="Georgia" panose="02040502050405020303" pitchFamily="18" charset="0"/>
              </a:rPr>
              <a:t>phòng</a:t>
            </a:r>
            <a:r>
              <a:rPr lang="en-US" dirty="0">
                <a:latin typeface="Georgia" panose="02040502050405020303" pitchFamily="18" charset="0"/>
              </a:rPr>
              <a:t> </a:t>
            </a:r>
            <a:r>
              <a:rPr lang="en-US" dirty="0" err="1">
                <a:latin typeface="Georgia" panose="02040502050405020303" pitchFamily="18" charset="0"/>
              </a:rPr>
              <a:t>trọ</a:t>
            </a:r>
            <a:r>
              <a:rPr lang="en-US" dirty="0">
                <a:latin typeface="Georgia" panose="02040502050405020303" pitchFamily="18" charset="0"/>
              </a:rPr>
              <a:t> </a:t>
            </a:r>
            <a:r>
              <a:rPr lang="en-US" dirty="0" err="1">
                <a:latin typeface="Georgia" panose="02040502050405020303" pitchFamily="18" charset="0"/>
              </a:rPr>
              <a:t>tại</a:t>
            </a:r>
            <a:r>
              <a:rPr lang="en-US" dirty="0">
                <a:latin typeface="Georgia" panose="02040502050405020303" pitchFamily="18" charset="0"/>
              </a:rPr>
              <a:t> </a:t>
            </a:r>
            <a:r>
              <a:rPr lang="en-US" dirty="0" err="1">
                <a:latin typeface="Georgia" panose="02040502050405020303" pitchFamily="18" charset="0"/>
              </a:rPr>
              <a:t>trang</a:t>
            </a:r>
            <a:r>
              <a:rPr lang="en-US" dirty="0">
                <a:latin typeface="Georgia" panose="02040502050405020303" pitchFamily="18" charset="0"/>
              </a:rPr>
              <a:t> </a:t>
            </a:r>
            <a:r>
              <a:rPr lang="en-US" dirty="0" err="1">
                <a:latin typeface="Georgia" panose="02040502050405020303" pitchFamily="18" charset="0"/>
              </a:rPr>
              <a:t>chủ</a:t>
            </a:r>
            <a:r>
              <a:rPr lang="en-US" dirty="0">
                <a:latin typeface="Georgia" panose="02040502050405020303" pitchFamily="18" charset="0"/>
              </a:rPr>
              <a:t>.</a:t>
            </a:r>
            <a:endParaRPr dirty="0">
              <a:latin typeface="Georgia" panose="02040502050405020303" pitchFamily="18" charset="0"/>
            </a:endParaRPr>
          </a:p>
        </p:txBody>
      </p:sp>
      <p:sp>
        <p:nvSpPr>
          <p:cNvPr id="328" name="Google Shape;328;p38"/>
          <p:cNvSpPr txBox="1">
            <a:spLocks noGrp="1"/>
          </p:cNvSpPr>
          <p:nvPr>
            <p:ph type="subTitle" idx="4"/>
          </p:nvPr>
        </p:nvSpPr>
        <p:spPr>
          <a:xfrm>
            <a:off x="4013850" y="3396990"/>
            <a:ext cx="2090100" cy="79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err="1">
                <a:latin typeface="Georgia" panose="02040502050405020303" pitchFamily="18" charset="0"/>
              </a:rPr>
              <a:t>Xem</a:t>
            </a:r>
            <a:r>
              <a:rPr lang="en-US" dirty="0">
                <a:latin typeface="Georgia" panose="02040502050405020303" pitchFamily="18" charset="0"/>
              </a:rPr>
              <a:t> </a:t>
            </a:r>
            <a:r>
              <a:rPr lang="en-US" dirty="0" err="1">
                <a:latin typeface="Georgia" panose="02040502050405020303" pitchFamily="18" charset="0"/>
              </a:rPr>
              <a:t>thông</a:t>
            </a:r>
            <a:r>
              <a:rPr lang="en-US" dirty="0">
                <a:latin typeface="Georgia" panose="02040502050405020303" pitchFamily="18" charset="0"/>
              </a:rPr>
              <a:t> tin chi </a:t>
            </a:r>
            <a:r>
              <a:rPr lang="en-US" dirty="0" err="1">
                <a:latin typeface="Georgia" panose="02040502050405020303" pitchFamily="18" charset="0"/>
              </a:rPr>
              <a:t>tiết</a:t>
            </a:r>
            <a:r>
              <a:rPr lang="en-US" dirty="0">
                <a:latin typeface="Georgia" panose="02040502050405020303" pitchFamily="18" charset="0"/>
              </a:rPr>
              <a:t> </a:t>
            </a:r>
            <a:r>
              <a:rPr lang="en-US" dirty="0" err="1">
                <a:latin typeface="Georgia" panose="02040502050405020303" pitchFamily="18" charset="0"/>
              </a:rPr>
              <a:t>của</a:t>
            </a:r>
            <a:r>
              <a:rPr lang="en-US" dirty="0">
                <a:latin typeface="Georgia" panose="02040502050405020303" pitchFamily="18" charset="0"/>
              </a:rPr>
              <a:t> </a:t>
            </a:r>
            <a:r>
              <a:rPr lang="en-US" dirty="0" err="1">
                <a:latin typeface="Georgia" panose="02040502050405020303" pitchFamily="18" charset="0"/>
              </a:rPr>
              <a:t>phòng</a:t>
            </a:r>
            <a:r>
              <a:rPr lang="en-US" dirty="0">
                <a:latin typeface="Georgia" panose="02040502050405020303" pitchFamily="18" charset="0"/>
              </a:rPr>
              <a:t> </a:t>
            </a:r>
            <a:r>
              <a:rPr lang="en-US" dirty="0" err="1">
                <a:latin typeface="Georgia" panose="02040502050405020303" pitchFamily="18" charset="0"/>
              </a:rPr>
              <a:t>trọ</a:t>
            </a:r>
            <a:r>
              <a:rPr lang="en-US" dirty="0">
                <a:latin typeface="Georgia" panose="02040502050405020303" pitchFamily="18" charset="0"/>
              </a:rPr>
              <a:t> </a:t>
            </a:r>
            <a:r>
              <a:rPr lang="en-US" dirty="0" err="1">
                <a:latin typeface="Georgia" panose="02040502050405020303" pitchFamily="18" charset="0"/>
              </a:rPr>
              <a:t>muốn</a:t>
            </a:r>
            <a:r>
              <a:rPr lang="en-US" dirty="0">
                <a:latin typeface="Georgia" panose="02040502050405020303" pitchFamily="18" charset="0"/>
              </a:rPr>
              <a:t> </a:t>
            </a:r>
            <a:r>
              <a:rPr lang="en-US" dirty="0" err="1">
                <a:latin typeface="Georgia" panose="02040502050405020303" pitchFamily="18" charset="0"/>
              </a:rPr>
              <a:t>thuê</a:t>
            </a:r>
            <a:r>
              <a:rPr lang="en-US" dirty="0">
                <a:latin typeface="Georgia" panose="02040502050405020303" pitchFamily="18" charset="0"/>
              </a:rPr>
              <a:t>.</a:t>
            </a:r>
            <a:endParaRPr dirty="0">
              <a:latin typeface="Georgia" panose="02040502050405020303" pitchFamily="18" charset="0"/>
            </a:endParaRPr>
          </a:p>
        </p:txBody>
      </p:sp>
      <p:sp>
        <p:nvSpPr>
          <p:cNvPr id="329" name="Google Shape;329;p38"/>
          <p:cNvSpPr/>
          <p:nvPr/>
        </p:nvSpPr>
        <p:spPr>
          <a:xfrm>
            <a:off x="3976950" y="1894574"/>
            <a:ext cx="36900" cy="55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3976950" y="3515324"/>
            <a:ext cx="36900" cy="55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10613;p73">
            <a:extLst>
              <a:ext uri="{FF2B5EF4-FFF2-40B4-BE49-F238E27FC236}">
                <a16:creationId xmlns:a16="http://schemas.microsoft.com/office/drawing/2014/main" id="{7BB21ABB-76AD-C3A3-1F85-AF5C77D5AC0D}"/>
              </a:ext>
            </a:extLst>
          </p:cNvPr>
          <p:cNvGrpSpPr/>
          <p:nvPr/>
        </p:nvGrpSpPr>
        <p:grpSpPr>
          <a:xfrm>
            <a:off x="1765473" y="2391235"/>
            <a:ext cx="1157794" cy="1177630"/>
            <a:chOff x="1044400" y="2917425"/>
            <a:chExt cx="248125" cy="281550"/>
          </a:xfrm>
        </p:grpSpPr>
        <p:sp>
          <p:nvSpPr>
            <p:cNvPr id="46" name="Google Shape;10614;p73">
              <a:extLst>
                <a:ext uri="{FF2B5EF4-FFF2-40B4-BE49-F238E27FC236}">
                  <a16:creationId xmlns:a16="http://schemas.microsoft.com/office/drawing/2014/main" id="{4A3F540B-79C6-5E97-B366-F47FF2D868E9}"/>
                </a:ext>
              </a:extLst>
            </p:cNvPr>
            <p:cNvSpPr/>
            <p:nvPr/>
          </p:nvSpPr>
          <p:spPr>
            <a:xfrm>
              <a:off x="1136400" y="3123175"/>
              <a:ext cx="64125" cy="26325"/>
            </a:xfrm>
            <a:custGeom>
              <a:avLst/>
              <a:gdLst/>
              <a:ahLst/>
              <a:cxnLst/>
              <a:rect l="l" t="t" r="r" b="b"/>
              <a:pathLst>
                <a:path w="2565" h="1053" extrusionOk="0">
                  <a:moveTo>
                    <a:pt x="352" y="0"/>
                  </a:moveTo>
                  <a:cubicBezTo>
                    <a:pt x="272" y="0"/>
                    <a:pt x="195" y="35"/>
                    <a:pt x="140" y="105"/>
                  </a:cubicBezTo>
                  <a:cubicBezTo>
                    <a:pt x="0" y="244"/>
                    <a:pt x="0" y="439"/>
                    <a:pt x="140" y="551"/>
                  </a:cubicBezTo>
                  <a:cubicBezTo>
                    <a:pt x="446" y="858"/>
                    <a:pt x="864" y="1053"/>
                    <a:pt x="1283" y="1053"/>
                  </a:cubicBezTo>
                  <a:cubicBezTo>
                    <a:pt x="1729" y="1053"/>
                    <a:pt x="2147" y="858"/>
                    <a:pt x="2425" y="551"/>
                  </a:cubicBezTo>
                  <a:cubicBezTo>
                    <a:pt x="2565" y="412"/>
                    <a:pt x="2565" y="216"/>
                    <a:pt x="2425" y="105"/>
                  </a:cubicBezTo>
                  <a:cubicBezTo>
                    <a:pt x="2356" y="35"/>
                    <a:pt x="2272" y="0"/>
                    <a:pt x="2192" y="0"/>
                  </a:cubicBezTo>
                  <a:cubicBezTo>
                    <a:pt x="2112" y="0"/>
                    <a:pt x="2035" y="35"/>
                    <a:pt x="1979" y="105"/>
                  </a:cubicBezTo>
                  <a:cubicBezTo>
                    <a:pt x="1812" y="272"/>
                    <a:pt x="1533" y="384"/>
                    <a:pt x="1283" y="384"/>
                  </a:cubicBezTo>
                  <a:cubicBezTo>
                    <a:pt x="1004" y="384"/>
                    <a:pt x="753" y="272"/>
                    <a:pt x="586" y="105"/>
                  </a:cubicBezTo>
                  <a:cubicBezTo>
                    <a:pt x="516" y="35"/>
                    <a:pt x="432" y="0"/>
                    <a:pt x="3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615;p73">
              <a:extLst>
                <a:ext uri="{FF2B5EF4-FFF2-40B4-BE49-F238E27FC236}">
                  <a16:creationId xmlns:a16="http://schemas.microsoft.com/office/drawing/2014/main" id="{55B3A99B-E08D-A63A-C40C-509ACE21FBA8}"/>
                </a:ext>
              </a:extLst>
            </p:cNvPr>
            <p:cNvSpPr/>
            <p:nvPr/>
          </p:nvSpPr>
          <p:spPr>
            <a:xfrm>
              <a:off x="1127325" y="3050525"/>
              <a:ext cx="16075" cy="16050"/>
            </a:xfrm>
            <a:custGeom>
              <a:avLst/>
              <a:gdLst/>
              <a:ahLst/>
              <a:cxnLst/>
              <a:rect l="l" t="t" r="r" b="b"/>
              <a:pathLst>
                <a:path w="643" h="642" extrusionOk="0">
                  <a:moveTo>
                    <a:pt x="335" y="0"/>
                  </a:moveTo>
                  <a:cubicBezTo>
                    <a:pt x="140" y="0"/>
                    <a:pt x="1" y="140"/>
                    <a:pt x="1" y="335"/>
                  </a:cubicBezTo>
                  <a:cubicBezTo>
                    <a:pt x="1" y="502"/>
                    <a:pt x="140" y="642"/>
                    <a:pt x="335" y="642"/>
                  </a:cubicBezTo>
                  <a:cubicBezTo>
                    <a:pt x="503" y="642"/>
                    <a:pt x="642" y="502"/>
                    <a:pt x="642" y="335"/>
                  </a:cubicBezTo>
                  <a:cubicBezTo>
                    <a:pt x="642" y="140"/>
                    <a:pt x="503" y="0"/>
                    <a:pt x="3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616;p73">
              <a:extLst>
                <a:ext uri="{FF2B5EF4-FFF2-40B4-BE49-F238E27FC236}">
                  <a16:creationId xmlns:a16="http://schemas.microsoft.com/office/drawing/2014/main" id="{C96744CC-A9E0-992E-D4B6-3E5C9031FA0B}"/>
                </a:ext>
              </a:extLst>
            </p:cNvPr>
            <p:cNvSpPr/>
            <p:nvPr/>
          </p:nvSpPr>
          <p:spPr>
            <a:xfrm>
              <a:off x="1192850" y="3050525"/>
              <a:ext cx="15350" cy="16050"/>
            </a:xfrm>
            <a:custGeom>
              <a:avLst/>
              <a:gdLst/>
              <a:ahLst/>
              <a:cxnLst/>
              <a:rect l="l" t="t" r="r" b="b"/>
              <a:pathLst>
                <a:path w="614" h="642" extrusionOk="0">
                  <a:moveTo>
                    <a:pt x="307" y="0"/>
                  </a:moveTo>
                  <a:cubicBezTo>
                    <a:pt x="140" y="0"/>
                    <a:pt x="0" y="140"/>
                    <a:pt x="0" y="335"/>
                  </a:cubicBezTo>
                  <a:cubicBezTo>
                    <a:pt x="0" y="502"/>
                    <a:pt x="140" y="642"/>
                    <a:pt x="307" y="642"/>
                  </a:cubicBezTo>
                  <a:cubicBezTo>
                    <a:pt x="474" y="642"/>
                    <a:pt x="613" y="502"/>
                    <a:pt x="613" y="335"/>
                  </a:cubicBezTo>
                  <a:cubicBezTo>
                    <a:pt x="613" y="140"/>
                    <a:pt x="474" y="0"/>
                    <a:pt x="3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617;p73">
              <a:extLst>
                <a:ext uri="{FF2B5EF4-FFF2-40B4-BE49-F238E27FC236}">
                  <a16:creationId xmlns:a16="http://schemas.microsoft.com/office/drawing/2014/main" id="{0DED8BF2-940B-D906-E234-F77172A60E5A}"/>
                </a:ext>
              </a:extLst>
            </p:cNvPr>
            <p:cNvSpPr/>
            <p:nvPr/>
          </p:nvSpPr>
          <p:spPr>
            <a:xfrm>
              <a:off x="1044400" y="2917425"/>
              <a:ext cx="248125" cy="281550"/>
            </a:xfrm>
            <a:custGeom>
              <a:avLst/>
              <a:gdLst/>
              <a:ahLst/>
              <a:cxnLst/>
              <a:rect l="l" t="t" r="r" b="b"/>
              <a:pathLst>
                <a:path w="9925" h="11262" extrusionOk="0">
                  <a:moveTo>
                    <a:pt x="7332" y="669"/>
                  </a:moveTo>
                  <a:cubicBezTo>
                    <a:pt x="7499" y="669"/>
                    <a:pt x="7639" y="809"/>
                    <a:pt x="7639" y="976"/>
                  </a:cubicBezTo>
                  <a:lnTo>
                    <a:pt x="7639" y="2816"/>
                  </a:lnTo>
                  <a:lnTo>
                    <a:pt x="6886" y="2063"/>
                  </a:lnTo>
                  <a:cubicBezTo>
                    <a:pt x="6823" y="2000"/>
                    <a:pt x="6743" y="1964"/>
                    <a:pt x="6660" y="1964"/>
                  </a:cubicBezTo>
                  <a:cubicBezTo>
                    <a:pt x="6595" y="1964"/>
                    <a:pt x="6529" y="1986"/>
                    <a:pt x="6468" y="2035"/>
                  </a:cubicBezTo>
                  <a:cubicBezTo>
                    <a:pt x="5924" y="2398"/>
                    <a:pt x="5297" y="2579"/>
                    <a:pt x="4670" y="2579"/>
                  </a:cubicBezTo>
                  <a:cubicBezTo>
                    <a:pt x="4043" y="2579"/>
                    <a:pt x="3415" y="2398"/>
                    <a:pt x="2872" y="2035"/>
                  </a:cubicBezTo>
                  <a:cubicBezTo>
                    <a:pt x="2811" y="1986"/>
                    <a:pt x="2744" y="1964"/>
                    <a:pt x="2680" y="1964"/>
                  </a:cubicBezTo>
                  <a:cubicBezTo>
                    <a:pt x="2597" y="1964"/>
                    <a:pt x="2516" y="2000"/>
                    <a:pt x="2454" y="2063"/>
                  </a:cubicBezTo>
                  <a:lnTo>
                    <a:pt x="1701" y="2816"/>
                  </a:lnTo>
                  <a:lnTo>
                    <a:pt x="1701" y="976"/>
                  </a:lnTo>
                  <a:cubicBezTo>
                    <a:pt x="1980" y="809"/>
                    <a:pt x="2147" y="669"/>
                    <a:pt x="2314" y="669"/>
                  </a:cubicBezTo>
                  <a:cubicBezTo>
                    <a:pt x="2482" y="669"/>
                    <a:pt x="2621" y="809"/>
                    <a:pt x="2621" y="976"/>
                  </a:cubicBezTo>
                  <a:cubicBezTo>
                    <a:pt x="2621" y="1143"/>
                    <a:pt x="2760" y="1283"/>
                    <a:pt x="2956" y="1283"/>
                  </a:cubicBezTo>
                  <a:cubicBezTo>
                    <a:pt x="3123" y="1283"/>
                    <a:pt x="3262" y="1143"/>
                    <a:pt x="3262" y="976"/>
                  </a:cubicBezTo>
                  <a:cubicBezTo>
                    <a:pt x="3262" y="809"/>
                    <a:pt x="3402" y="669"/>
                    <a:pt x="3569" y="669"/>
                  </a:cubicBezTo>
                  <a:cubicBezTo>
                    <a:pt x="3736" y="669"/>
                    <a:pt x="3875" y="809"/>
                    <a:pt x="3875" y="976"/>
                  </a:cubicBezTo>
                  <a:cubicBezTo>
                    <a:pt x="3875" y="1143"/>
                    <a:pt x="4015" y="1283"/>
                    <a:pt x="4210" y="1283"/>
                  </a:cubicBezTo>
                  <a:cubicBezTo>
                    <a:pt x="4377" y="1283"/>
                    <a:pt x="4517" y="1143"/>
                    <a:pt x="4517" y="976"/>
                  </a:cubicBezTo>
                  <a:cubicBezTo>
                    <a:pt x="4517" y="809"/>
                    <a:pt x="4656" y="669"/>
                    <a:pt x="4823" y="669"/>
                  </a:cubicBezTo>
                  <a:cubicBezTo>
                    <a:pt x="4990" y="669"/>
                    <a:pt x="5130" y="809"/>
                    <a:pt x="5130" y="976"/>
                  </a:cubicBezTo>
                  <a:cubicBezTo>
                    <a:pt x="5130" y="1143"/>
                    <a:pt x="5269" y="1283"/>
                    <a:pt x="5464" y="1283"/>
                  </a:cubicBezTo>
                  <a:cubicBezTo>
                    <a:pt x="5632" y="1283"/>
                    <a:pt x="5771" y="1143"/>
                    <a:pt x="5771" y="976"/>
                  </a:cubicBezTo>
                  <a:cubicBezTo>
                    <a:pt x="5771" y="809"/>
                    <a:pt x="5910" y="669"/>
                    <a:pt x="6078" y="669"/>
                  </a:cubicBezTo>
                  <a:cubicBezTo>
                    <a:pt x="6245" y="669"/>
                    <a:pt x="6384" y="809"/>
                    <a:pt x="6384" y="976"/>
                  </a:cubicBezTo>
                  <a:cubicBezTo>
                    <a:pt x="6384" y="1143"/>
                    <a:pt x="6524" y="1283"/>
                    <a:pt x="6719" y="1283"/>
                  </a:cubicBezTo>
                  <a:cubicBezTo>
                    <a:pt x="6886" y="1283"/>
                    <a:pt x="7025" y="1143"/>
                    <a:pt x="7025" y="976"/>
                  </a:cubicBezTo>
                  <a:cubicBezTo>
                    <a:pt x="7025" y="809"/>
                    <a:pt x="7165" y="669"/>
                    <a:pt x="7332" y="669"/>
                  </a:cubicBezTo>
                  <a:close/>
                  <a:moveTo>
                    <a:pt x="1311" y="5297"/>
                  </a:moveTo>
                  <a:lnTo>
                    <a:pt x="1311" y="6635"/>
                  </a:lnTo>
                  <a:cubicBezTo>
                    <a:pt x="949" y="6635"/>
                    <a:pt x="642" y="6356"/>
                    <a:pt x="642" y="5966"/>
                  </a:cubicBezTo>
                  <a:cubicBezTo>
                    <a:pt x="642" y="5603"/>
                    <a:pt x="921" y="5297"/>
                    <a:pt x="1311" y="5297"/>
                  </a:cubicBezTo>
                  <a:close/>
                  <a:moveTo>
                    <a:pt x="8586" y="5297"/>
                  </a:moveTo>
                  <a:cubicBezTo>
                    <a:pt x="8949" y="5297"/>
                    <a:pt x="9255" y="5575"/>
                    <a:pt x="9255" y="5966"/>
                  </a:cubicBezTo>
                  <a:cubicBezTo>
                    <a:pt x="9255" y="6356"/>
                    <a:pt x="8949" y="6635"/>
                    <a:pt x="8586" y="6635"/>
                  </a:cubicBezTo>
                  <a:lnTo>
                    <a:pt x="8586" y="5297"/>
                  </a:lnTo>
                  <a:close/>
                  <a:moveTo>
                    <a:pt x="6914" y="2732"/>
                  </a:moveTo>
                  <a:lnTo>
                    <a:pt x="7973" y="3763"/>
                  </a:lnTo>
                  <a:cubicBezTo>
                    <a:pt x="7917" y="4265"/>
                    <a:pt x="7917" y="7248"/>
                    <a:pt x="7917" y="7638"/>
                  </a:cubicBezTo>
                  <a:cubicBezTo>
                    <a:pt x="7917" y="9255"/>
                    <a:pt x="6607" y="10593"/>
                    <a:pt x="4963" y="10593"/>
                  </a:cubicBezTo>
                  <a:cubicBezTo>
                    <a:pt x="3318" y="10593"/>
                    <a:pt x="2008" y="9255"/>
                    <a:pt x="2008" y="7638"/>
                  </a:cubicBezTo>
                  <a:lnTo>
                    <a:pt x="2008" y="3763"/>
                  </a:lnTo>
                  <a:lnTo>
                    <a:pt x="3039" y="2732"/>
                  </a:lnTo>
                  <a:cubicBezTo>
                    <a:pt x="3638" y="3080"/>
                    <a:pt x="4301" y="3255"/>
                    <a:pt x="4966" y="3255"/>
                  </a:cubicBezTo>
                  <a:cubicBezTo>
                    <a:pt x="5632" y="3255"/>
                    <a:pt x="6301" y="3080"/>
                    <a:pt x="6914" y="2732"/>
                  </a:cubicBezTo>
                  <a:close/>
                  <a:moveTo>
                    <a:pt x="2314" y="0"/>
                  </a:moveTo>
                  <a:cubicBezTo>
                    <a:pt x="1757" y="0"/>
                    <a:pt x="1339" y="446"/>
                    <a:pt x="1339" y="976"/>
                  </a:cubicBezTo>
                  <a:lnTo>
                    <a:pt x="1339" y="4628"/>
                  </a:lnTo>
                  <a:cubicBezTo>
                    <a:pt x="614" y="4628"/>
                    <a:pt x="1" y="5241"/>
                    <a:pt x="1" y="5966"/>
                  </a:cubicBezTo>
                  <a:cubicBezTo>
                    <a:pt x="1" y="6690"/>
                    <a:pt x="614" y="7276"/>
                    <a:pt x="1339" y="7276"/>
                  </a:cubicBezTo>
                  <a:lnTo>
                    <a:pt x="1339" y="7638"/>
                  </a:lnTo>
                  <a:cubicBezTo>
                    <a:pt x="1339" y="9617"/>
                    <a:pt x="2983" y="11262"/>
                    <a:pt x="4963" y="11262"/>
                  </a:cubicBezTo>
                  <a:cubicBezTo>
                    <a:pt x="6942" y="11262"/>
                    <a:pt x="8586" y="9617"/>
                    <a:pt x="8586" y="7638"/>
                  </a:cubicBezTo>
                  <a:lnTo>
                    <a:pt x="8586" y="7276"/>
                  </a:lnTo>
                  <a:cubicBezTo>
                    <a:pt x="9311" y="7276"/>
                    <a:pt x="9896" y="6690"/>
                    <a:pt x="9896" y="5966"/>
                  </a:cubicBezTo>
                  <a:cubicBezTo>
                    <a:pt x="9924" y="5241"/>
                    <a:pt x="9311" y="4628"/>
                    <a:pt x="8586" y="4628"/>
                  </a:cubicBezTo>
                  <a:lnTo>
                    <a:pt x="8586" y="976"/>
                  </a:lnTo>
                  <a:cubicBezTo>
                    <a:pt x="8586" y="418"/>
                    <a:pt x="8140" y="0"/>
                    <a:pt x="7611" y="0"/>
                  </a:cubicBezTo>
                  <a:cubicBezTo>
                    <a:pt x="7360" y="0"/>
                    <a:pt x="7137" y="112"/>
                    <a:pt x="6942" y="251"/>
                  </a:cubicBezTo>
                  <a:cubicBezTo>
                    <a:pt x="6774" y="56"/>
                    <a:pt x="6524" y="0"/>
                    <a:pt x="6301" y="0"/>
                  </a:cubicBezTo>
                  <a:cubicBezTo>
                    <a:pt x="6050" y="0"/>
                    <a:pt x="5799" y="112"/>
                    <a:pt x="5632" y="251"/>
                  </a:cubicBezTo>
                  <a:cubicBezTo>
                    <a:pt x="5436" y="56"/>
                    <a:pt x="5213" y="0"/>
                    <a:pt x="4963" y="0"/>
                  </a:cubicBezTo>
                  <a:cubicBezTo>
                    <a:pt x="4712" y="0"/>
                    <a:pt x="4461" y="112"/>
                    <a:pt x="4294" y="251"/>
                  </a:cubicBezTo>
                  <a:cubicBezTo>
                    <a:pt x="4126" y="56"/>
                    <a:pt x="3875" y="0"/>
                    <a:pt x="3625" y="0"/>
                  </a:cubicBezTo>
                  <a:cubicBezTo>
                    <a:pt x="3402" y="0"/>
                    <a:pt x="3151" y="112"/>
                    <a:pt x="2983" y="251"/>
                  </a:cubicBezTo>
                  <a:cubicBezTo>
                    <a:pt x="2788" y="56"/>
                    <a:pt x="2565" y="0"/>
                    <a:pt x="23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618;p73">
              <a:extLst>
                <a:ext uri="{FF2B5EF4-FFF2-40B4-BE49-F238E27FC236}">
                  <a16:creationId xmlns:a16="http://schemas.microsoft.com/office/drawing/2014/main" id="{217E894C-ADEC-D5A0-1632-62621EA180E4}"/>
                </a:ext>
              </a:extLst>
            </p:cNvPr>
            <p:cNvSpPr/>
            <p:nvPr/>
          </p:nvSpPr>
          <p:spPr>
            <a:xfrm>
              <a:off x="1086125" y="2932961"/>
              <a:ext cx="11427" cy="58241"/>
            </a:xfrm>
            <a:custGeom>
              <a:avLst/>
              <a:gdLst/>
              <a:ahLst/>
              <a:cxnLst/>
              <a:rect l="l" t="t" r="r" b="b"/>
              <a:pathLst>
                <a:path w="500" h="2548" extrusionOk="0">
                  <a:moveTo>
                    <a:pt x="500" y="2238"/>
                  </a:moveTo>
                  <a:lnTo>
                    <a:pt x="500" y="0"/>
                  </a:lnTo>
                  <a:lnTo>
                    <a:pt x="72" y="214"/>
                  </a:lnTo>
                  <a:lnTo>
                    <a:pt x="0" y="1547"/>
                  </a:lnTo>
                  <a:lnTo>
                    <a:pt x="0" y="2548"/>
                  </a:lnTo>
                  <a:close/>
                </a:path>
              </a:pathLst>
            </a:custGeom>
            <a:solidFill>
              <a:srgbClr val="5F7D95"/>
            </a:solidFill>
            <a:ln>
              <a:noFill/>
            </a:ln>
          </p:spPr>
        </p:sp>
        <p:sp>
          <p:nvSpPr>
            <p:cNvPr id="51" name="Google Shape;10619;p73">
              <a:extLst>
                <a:ext uri="{FF2B5EF4-FFF2-40B4-BE49-F238E27FC236}">
                  <a16:creationId xmlns:a16="http://schemas.microsoft.com/office/drawing/2014/main" id="{AB977314-EC3D-6ED6-EEB2-05FC3926C031}"/>
                </a:ext>
              </a:extLst>
            </p:cNvPr>
            <p:cNvSpPr/>
            <p:nvPr/>
          </p:nvSpPr>
          <p:spPr>
            <a:xfrm>
              <a:off x="1090922" y="2925900"/>
              <a:ext cx="29209" cy="38629"/>
            </a:xfrm>
            <a:custGeom>
              <a:avLst/>
              <a:gdLst/>
              <a:ahLst/>
              <a:cxnLst/>
              <a:rect l="l" t="t" r="r" b="b"/>
              <a:pathLst>
                <a:path w="1278" h="1690" extrusionOk="0">
                  <a:moveTo>
                    <a:pt x="288" y="737"/>
                  </a:moveTo>
                  <a:cubicBezTo>
                    <a:pt x="296" y="689"/>
                    <a:pt x="288" y="519"/>
                    <a:pt x="336" y="451"/>
                  </a:cubicBezTo>
                  <a:cubicBezTo>
                    <a:pt x="384" y="384"/>
                    <a:pt x="471" y="340"/>
                    <a:pt x="574" y="332"/>
                  </a:cubicBezTo>
                  <a:cubicBezTo>
                    <a:pt x="677" y="324"/>
                    <a:pt x="840" y="412"/>
                    <a:pt x="955" y="404"/>
                  </a:cubicBezTo>
                  <a:cubicBezTo>
                    <a:pt x="1070" y="396"/>
                    <a:pt x="1320" y="349"/>
                    <a:pt x="1264" y="285"/>
                  </a:cubicBezTo>
                  <a:cubicBezTo>
                    <a:pt x="1208" y="222"/>
                    <a:pt x="816" y="51"/>
                    <a:pt x="621" y="23"/>
                  </a:cubicBezTo>
                  <a:cubicBezTo>
                    <a:pt x="427" y="-5"/>
                    <a:pt x="200" y="-13"/>
                    <a:pt x="97" y="118"/>
                  </a:cubicBezTo>
                  <a:cubicBezTo>
                    <a:pt x="-6" y="249"/>
                    <a:pt x="2" y="547"/>
                    <a:pt x="2" y="809"/>
                  </a:cubicBezTo>
                  <a:cubicBezTo>
                    <a:pt x="2" y="1071"/>
                    <a:pt x="81" y="1543"/>
                    <a:pt x="97" y="1690"/>
                  </a:cubicBezTo>
                </a:path>
              </a:pathLst>
            </a:custGeom>
            <a:solidFill>
              <a:srgbClr val="5F7D95"/>
            </a:solidFill>
            <a:ln>
              <a:noFill/>
            </a:ln>
          </p:spPr>
        </p:sp>
        <p:sp>
          <p:nvSpPr>
            <p:cNvPr id="52" name="Google Shape;10620;p73">
              <a:extLst>
                <a:ext uri="{FF2B5EF4-FFF2-40B4-BE49-F238E27FC236}">
                  <a16:creationId xmlns:a16="http://schemas.microsoft.com/office/drawing/2014/main" id="{6EBFE85B-77A9-73D3-70FB-CB69A4F43238}"/>
                </a:ext>
              </a:extLst>
            </p:cNvPr>
            <p:cNvSpPr/>
            <p:nvPr/>
          </p:nvSpPr>
          <p:spPr>
            <a:xfrm>
              <a:off x="1222775" y="2966925"/>
              <a:ext cx="28574" cy="36325"/>
            </a:xfrm>
            <a:custGeom>
              <a:avLst/>
              <a:gdLst/>
              <a:ahLst/>
              <a:cxnLst/>
              <a:rect l="l" t="t" r="r" b="b"/>
              <a:pathLst>
                <a:path w="1048" h="1453" extrusionOk="0">
                  <a:moveTo>
                    <a:pt x="0" y="0"/>
                  </a:moveTo>
                  <a:lnTo>
                    <a:pt x="1048" y="1072"/>
                  </a:lnTo>
                  <a:lnTo>
                    <a:pt x="905" y="1453"/>
                  </a:lnTo>
                  <a:lnTo>
                    <a:pt x="0" y="667"/>
                  </a:lnTo>
                  <a:close/>
                </a:path>
              </a:pathLst>
            </a:custGeom>
            <a:solidFill>
              <a:srgbClr val="5F7D95"/>
            </a:solidFill>
            <a:ln>
              <a:noFill/>
            </a:ln>
          </p:spPr>
        </p:sp>
        <p:sp>
          <p:nvSpPr>
            <p:cNvPr id="53" name="Google Shape;10621;p73">
              <a:extLst>
                <a:ext uri="{FF2B5EF4-FFF2-40B4-BE49-F238E27FC236}">
                  <a16:creationId xmlns:a16="http://schemas.microsoft.com/office/drawing/2014/main" id="{33CB8E87-FA22-589B-60CA-2EDDE74F66B9}"/>
                </a:ext>
              </a:extLst>
            </p:cNvPr>
            <p:cNvSpPr/>
            <p:nvPr/>
          </p:nvSpPr>
          <p:spPr>
            <a:xfrm>
              <a:off x="1205975" y="2965750"/>
              <a:ext cx="21000" cy="162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622;p73">
              <a:extLst>
                <a:ext uri="{FF2B5EF4-FFF2-40B4-BE49-F238E27FC236}">
                  <a16:creationId xmlns:a16="http://schemas.microsoft.com/office/drawing/2014/main" id="{0CAB0D14-8088-7CF6-F26F-5D60267BD478}"/>
                </a:ext>
              </a:extLst>
            </p:cNvPr>
            <p:cNvSpPr/>
            <p:nvPr/>
          </p:nvSpPr>
          <p:spPr>
            <a:xfrm>
              <a:off x="1082225" y="2937250"/>
              <a:ext cx="11400" cy="264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 name="Picture 39">
            <a:extLst>
              <a:ext uri="{FF2B5EF4-FFF2-40B4-BE49-F238E27FC236}">
                <a16:creationId xmlns:a16="http://schemas.microsoft.com/office/drawing/2014/main" id="{5BB5A7C7-AA50-4740-80F5-D79C156B497D}"/>
              </a:ext>
            </a:extLst>
          </p:cNvPr>
          <p:cNvPicPr>
            <a:picLocks noChangeAspect="1"/>
          </p:cNvPicPr>
          <p:nvPr/>
        </p:nvPicPr>
        <p:blipFill>
          <a:blip r:embed="rId3"/>
          <a:stretch>
            <a:fillRect/>
          </a:stretch>
        </p:blipFill>
        <p:spPr>
          <a:xfrm>
            <a:off x="200181" y="153125"/>
            <a:ext cx="2312428" cy="447862"/>
          </a:xfrm>
          <a:prstGeom prst="rect">
            <a:avLst/>
          </a:prstGeom>
        </p:spPr>
      </p:pic>
    </p:spTree>
    <p:extLst>
      <p:ext uri="{BB962C8B-B14F-4D97-AF65-F5344CB8AC3E}">
        <p14:creationId xmlns:p14="http://schemas.microsoft.com/office/powerpoint/2010/main" val="388843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circle(in)">
                                      <p:cBhvr>
                                        <p:cTn id="7" dur="2000"/>
                                        <p:tgtEl>
                                          <p:spTgt spid="32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27">
                                            <p:txEl>
                                              <p:pRg st="0" end="0"/>
                                            </p:txEl>
                                          </p:spTgt>
                                        </p:tgtEl>
                                        <p:attrNameLst>
                                          <p:attrName>style.visibility</p:attrName>
                                        </p:attrNameLst>
                                      </p:cBhvr>
                                      <p:to>
                                        <p:strVal val="visible"/>
                                      </p:to>
                                    </p:set>
                                    <p:animEffect transition="in" filter="circle(in)">
                                      <p:cBhvr>
                                        <p:cTn id="10" dur="2000"/>
                                        <p:tgtEl>
                                          <p:spTgt spid="32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30"/>
                                        </p:tgtEl>
                                        <p:attrNameLst>
                                          <p:attrName>style.visibility</p:attrName>
                                        </p:attrNameLst>
                                      </p:cBhvr>
                                      <p:to>
                                        <p:strVal val="visible"/>
                                      </p:to>
                                    </p:set>
                                    <p:animEffect transition="in" filter="wipe(down)">
                                      <p:cBhvr>
                                        <p:cTn id="15" dur="500"/>
                                        <p:tgtEl>
                                          <p:spTgt spid="33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28">
                                            <p:txEl>
                                              <p:pRg st="0" end="0"/>
                                            </p:txEl>
                                          </p:spTgt>
                                        </p:tgtEl>
                                        <p:attrNameLst>
                                          <p:attrName>style.visibility</p:attrName>
                                        </p:attrNameLst>
                                      </p:cBhvr>
                                      <p:to>
                                        <p:strVal val="visible"/>
                                      </p:to>
                                    </p:set>
                                    <p:animEffect transition="in" filter="wipe(down)">
                                      <p:cBhvr>
                                        <p:cTn id="18" dur="500"/>
                                        <p:tgtEl>
                                          <p:spTgt spid="3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0" build="p"/>
      <p:bldP spid="328" grpId="0" build="p"/>
      <p:bldP spid="329" grpId="0" animBg="1"/>
      <p:bldP spid="3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grpSp>
        <p:nvGrpSpPr>
          <p:cNvPr id="297" name="Google Shape;297;p38"/>
          <p:cNvGrpSpPr/>
          <p:nvPr/>
        </p:nvGrpSpPr>
        <p:grpSpPr>
          <a:xfrm>
            <a:off x="1237070" y="1889400"/>
            <a:ext cx="2220475" cy="2181300"/>
            <a:chOff x="3520850" y="1790675"/>
            <a:chExt cx="2220475" cy="2181300"/>
          </a:xfrm>
        </p:grpSpPr>
        <p:cxnSp>
          <p:nvCxnSpPr>
            <p:cNvPr id="298" name="Google Shape;298;p38"/>
            <p:cNvCxnSpPr/>
            <p:nvPr/>
          </p:nvCxnSpPr>
          <p:spPr>
            <a:xfrm rot="10800000">
              <a:off x="3526725"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299" name="Google Shape;299;p38"/>
            <p:cNvCxnSpPr/>
            <p:nvPr/>
          </p:nvCxnSpPr>
          <p:spPr>
            <a:xfrm rot="10800000">
              <a:off x="3840954"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0" name="Google Shape;300;p38"/>
            <p:cNvCxnSpPr/>
            <p:nvPr/>
          </p:nvCxnSpPr>
          <p:spPr>
            <a:xfrm rot="10800000">
              <a:off x="4155182"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1" name="Google Shape;301;p38"/>
            <p:cNvCxnSpPr/>
            <p:nvPr/>
          </p:nvCxnSpPr>
          <p:spPr>
            <a:xfrm rot="10800000">
              <a:off x="4469411"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2" name="Google Shape;302;p38"/>
            <p:cNvCxnSpPr/>
            <p:nvPr/>
          </p:nvCxnSpPr>
          <p:spPr>
            <a:xfrm rot="10800000">
              <a:off x="4783639"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3" name="Google Shape;303;p38"/>
            <p:cNvCxnSpPr/>
            <p:nvPr/>
          </p:nvCxnSpPr>
          <p:spPr>
            <a:xfrm rot="10800000">
              <a:off x="5097868"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4" name="Google Shape;304;p38"/>
            <p:cNvCxnSpPr/>
            <p:nvPr/>
          </p:nvCxnSpPr>
          <p:spPr>
            <a:xfrm rot="10800000">
              <a:off x="5412096"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5" name="Google Shape;305;p38"/>
            <p:cNvCxnSpPr/>
            <p:nvPr/>
          </p:nvCxnSpPr>
          <p:spPr>
            <a:xfrm rot="10800000">
              <a:off x="5726325"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6" name="Google Shape;306;p38"/>
            <p:cNvCxnSpPr/>
            <p:nvPr/>
          </p:nvCxnSpPr>
          <p:spPr>
            <a:xfrm rot="10800000">
              <a:off x="3520850" y="179972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07" name="Google Shape;307;p38"/>
            <p:cNvCxnSpPr/>
            <p:nvPr/>
          </p:nvCxnSpPr>
          <p:spPr>
            <a:xfrm rot="10800000">
              <a:off x="3526725" y="211382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08" name="Google Shape;308;p38"/>
            <p:cNvCxnSpPr/>
            <p:nvPr/>
          </p:nvCxnSpPr>
          <p:spPr>
            <a:xfrm rot="10800000">
              <a:off x="3526725" y="242792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09" name="Google Shape;309;p38"/>
            <p:cNvCxnSpPr/>
            <p:nvPr/>
          </p:nvCxnSpPr>
          <p:spPr>
            <a:xfrm rot="10800000">
              <a:off x="3526725" y="2728800"/>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10" name="Google Shape;310;p38"/>
            <p:cNvCxnSpPr/>
            <p:nvPr/>
          </p:nvCxnSpPr>
          <p:spPr>
            <a:xfrm rot="10800000">
              <a:off x="3526725" y="3042900"/>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11" name="Google Shape;311;p38"/>
            <p:cNvCxnSpPr/>
            <p:nvPr/>
          </p:nvCxnSpPr>
          <p:spPr>
            <a:xfrm rot="10800000">
              <a:off x="3526725" y="334377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12" name="Google Shape;312;p38"/>
            <p:cNvCxnSpPr/>
            <p:nvPr/>
          </p:nvCxnSpPr>
          <p:spPr>
            <a:xfrm rot="10800000">
              <a:off x="3526725" y="365787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13" name="Google Shape;313;p38"/>
            <p:cNvCxnSpPr/>
            <p:nvPr/>
          </p:nvCxnSpPr>
          <p:spPr>
            <a:xfrm rot="10800000">
              <a:off x="3526725" y="3971975"/>
              <a:ext cx="2214600" cy="0"/>
            </a:xfrm>
            <a:prstGeom prst="straightConnector1">
              <a:avLst/>
            </a:prstGeom>
            <a:noFill/>
            <a:ln w="19050" cap="flat" cmpd="sng">
              <a:solidFill>
                <a:schemeClr val="lt2"/>
              </a:solidFill>
              <a:prstDash val="solid"/>
              <a:round/>
              <a:headEnd type="none" w="med" len="med"/>
              <a:tailEnd type="none" w="med" len="med"/>
            </a:ln>
          </p:spPr>
        </p:cxnSp>
      </p:grpSp>
      <p:sp>
        <p:nvSpPr>
          <p:cNvPr id="315" name="Google Shape;315;p38"/>
          <p:cNvSpPr txBox="1">
            <a:spLocks noGrp="1"/>
          </p:cNvSpPr>
          <p:nvPr>
            <p:ph type="subTitle" idx="1"/>
          </p:nvPr>
        </p:nvSpPr>
        <p:spPr>
          <a:xfrm>
            <a:off x="6370074" y="1798499"/>
            <a:ext cx="2090100" cy="790800"/>
          </a:xfrm>
          <a:prstGeom prst="rect">
            <a:avLst/>
          </a:prstGeom>
        </p:spPr>
        <p:txBody>
          <a:bodyPr spcFirstLastPara="1" wrap="square" lIns="91425" tIns="91425" rIns="91425" bIns="91425" anchor="t" anchorCtr="0">
            <a:noAutofit/>
          </a:bodyPr>
          <a:lstStyle/>
          <a:p>
            <a:pPr marL="0" indent="0">
              <a:spcAft>
                <a:spcPts val="1600"/>
              </a:spcAft>
            </a:pPr>
            <a:r>
              <a:rPr lang="en-US" dirty="0" err="1">
                <a:latin typeface="Georgia" panose="02040502050405020303" pitchFamily="18" charset="0"/>
              </a:rPr>
              <a:t>Tự</a:t>
            </a:r>
            <a:r>
              <a:rPr lang="en-US" dirty="0">
                <a:latin typeface="Georgia" panose="02040502050405020303" pitchFamily="18" charset="0"/>
              </a:rPr>
              <a:t> do </a:t>
            </a:r>
            <a:r>
              <a:rPr lang="en-US" dirty="0" err="1">
                <a:latin typeface="Georgia" panose="02040502050405020303" pitchFamily="18" charset="0"/>
              </a:rPr>
              <a:t>đăng</a:t>
            </a:r>
            <a:r>
              <a:rPr lang="en-US" dirty="0">
                <a:latin typeface="Georgia" panose="02040502050405020303" pitchFamily="18" charset="0"/>
              </a:rPr>
              <a:t> </a:t>
            </a:r>
            <a:r>
              <a:rPr lang="en-US" dirty="0" err="1">
                <a:latin typeface="Georgia" panose="02040502050405020303" pitchFamily="18" charset="0"/>
              </a:rPr>
              <a:t>kí</a:t>
            </a:r>
            <a:r>
              <a:rPr lang="en-US" dirty="0">
                <a:latin typeface="Georgia" panose="02040502050405020303" pitchFamily="18" charset="0"/>
              </a:rPr>
              <a:t> </a:t>
            </a:r>
            <a:r>
              <a:rPr lang="en-US" dirty="0" err="1">
                <a:latin typeface="Georgia" panose="02040502050405020303" pitchFamily="18" charset="0"/>
              </a:rPr>
              <a:t>tài</a:t>
            </a:r>
            <a:r>
              <a:rPr lang="en-US" dirty="0">
                <a:latin typeface="Georgia" panose="02040502050405020303" pitchFamily="18" charset="0"/>
              </a:rPr>
              <a:t> </a:t>
            </a:r>
            <a:r>
              <a:rPr lang="en-US" dirty="0" err="1">
                <a:latin typeface="Georgia" panose="02040502050405020303" pitchFamily="18" charset="0"/>
              </a:rPr>
              <a:t>khoản</a:t>
            </a:r>
            <a:r>
              <a:rPr lang="en-US" dirty="0">
                <a:latin typeface="Georgia" panose="02040502050405020303" pitchFamily="18" charset="0"/>
              </a:rPr>
              <a:t> </a:t>
            </a:r>
            <a:r>
              <a:rPr lang="en-US" dirty="0" err="1">
                <a:latin typeface="Georgia" panose="02040502050405020303" pitchFamily="18" charset="0"/>
              </a:rPr>
              <a:t>để</a:t>
            </a:r>
            <a:r>
              <a:rPr lang="en-US" dirty="0">
                <a:latin typeface="Georgia" panose="02040502050405020303" pitchFamily="18" charset="0"/>
              </a:rPr>
              <a:t> </a:t>
            </a:r>
            <a:r>
              <a:rPr lang="en-US" dirty="0" err="1">
                <a:latin typeface="Georgia" panose="02040502050405020303" pitchFamily="18" charset="0"/>
              </a:rPr>
              <a:t>cho</a:t>
            </a:r>
            <a:r>
              <a:rPr lang="en-US" dirty="0">
                <a:latin typeface="Georgia" panose="02040502050405020303" pitchFamily="18" charset="0"/>
              </a:rPr>
              <a:t> </a:t>
            </a:r>
            <a:r>
              <a:rPr lang="en-US" dirty="0" err="1">
                <a:latin typeface="Georgia" panose="02040502050405020303" pitchFamily="18" charset="0"/>
              </a:rPr>
              <a:t>thuê</a:t>
            </a:r>
            <a:r>
              <a:rPr lang="en-US" dirty="0">
                <a:latin typeface="Georgia" panose="02040502050405020303" pitchFamily="18" charset="0"/>
              </a:rPr>
              <a:t> </a:t>
            </a:r>
            <a:r>
              <a:rPr lang="en-US" dirty="0" err="1">
                <a:latin typeface="Georgia" panose="02040502050405020303" pitchFamily="18" charset="0"/>
              </a:rPr>
              <a:t>trọ</a:t>
            </a:r>
            <a:endParaRPr lang="en-US" dirty="0">
              <a:latin typeface="Georgia" panose="02040502050405020303" pitchFamily="18" charset="0"/>
            </a:endParaRPr>
          </a:p>
          <a:p>
            <a:pPr marL="0" lvl="0" indent="0" algn="l" rtl="0">
              <a:spcBef>
                <a:spcPts val="0"/>
              </a:spcBef>
              <a:spcAft>
                <a:spcPts val="1600"/>
              </a:spcAft>
              <a:buNone/>
            </a:pPr>
            <a:endParaRPr lang="en-US" dirty="0">
              <a:latin typeface="Georgia" panose="02040502050405020303" pitchFamily="18" charset="0"/>
            </a:endParaRPr>
          </a:p>
        </p:txBody>
      </p:sp>
      <p:sp>
        <p:nvSpPr>
          <p:cNvPr id="316" name="Google Shape;316;p38"/>
          <p:cNvSpPr txBox="1">
            <a:spLocks noGrp="1"/>
          </p:cNvSpPr>
          <p:nvPr>
            <p:ph type="subTitle" idx="2"/>
          </p:nvPr>
        </p:nvSpPr>
        <p:spPr>
          <a:xfrm>
            <a:off x="6333900" y="2778065"/>
            <a:ext cx="2090100" cy="790800"/>
          </a:xfrm>
          <a:prstGeom prst="rect">
            <a:avLst/>
          </a:prstGeom>
        </p:spPr>
        <p:txBody>
          <a:bodyPr spcFirstLastPara="1" wrap="square" lIns="91425" tIns="91425" rIns="91425" bIns="91425" anchor="t" anchorCtr="0">
            <a:noAutofit/>
          </a:bodyPr>
          <a:lstStyle/>
          <a:p>
            <a:pPr marL="0" indent="0">
              <a:spcAft>
                <a:spcPts val="1600"/>
              </a:spcAft>
            </a:pPr>
            <a:r>
              <a:rPr lang="en-US" dirty="0" err="1">
                <a:latin typeface="Georgia" panose="02040502050405020303" pitchFamily="18" charset="0"/>
              </a:rPr>
              <a:t>Cập</a:t>
            </a:r>
            <a:r>
              <a:rPr lang="en-US" dirty="0">
                <a:latin typeface="Georgia" panose="02040502050405020303" pitchFamily="18" charset="0"/>
              </a:rPr>
              <a:t> </a:t>
            </a:r>
            <a:r>
              <a:rPr lang="en-US" dirty="0" err="1">
                <a:latin typeface="Georgia" panose="02040502050405020303" pitchFamily="18" charset="0"/>
              </a:rPr>
              <a:t>nhật</a:t>
            </a:r>
            <a:r>
              <a:rPr lang="en-US" dirty="0">
                <a:latin typeface="Georgia" panose="02040502050405020303" pitchFamily="18" charset="0"/>
              </a:rPr>
              <a:t> </a:t>
            </a:r>
            <a:r>
              <a:rPr lang="en-US" dirty="0" err="1">
                <a:latin typeface="Georgia" panose="02040502050405020303" pitchFamily="18" charset="0"/>
              </a:rPr>
              <a:t>thông</a:t>
            </a:r>
            <a:r>
              <a:rPr lang="en-US" dirty="0">
                <a:latin typeface="Georgia" panose="02040502050405020303" pitchFamily="18" charset="0"/>
              </a:rPr>
              <a:t> tin </a:t>
            </a:r>
            <a:r>
              <a:rPr lang="en-US" dirty="0" err="1">
                <a:latin typeface="Georgia" panose="02040502050405020303" pitchFamily="18" charset="0"/>
              </a:rPr>
              <a:t>về</a:t>
            </a:r>
            <a:r>
              <a:rPr lang="en-US" dirty="0">
                <a:latin typeface="Georgia" panose="02040502050405020303" pitchFamily="18" charset="0"/>
              </a:rPr>
              <a:t> </a:t>
            </a:r>
            <a:r>
              <a:rPr lang="en-US" dirty="0" err="1">
                <a:latin typeface="Georgia" panose="02040502050405020303" pitchFamily="18" charset="0"/>
              </a:rPr>
              <a:t>các</a:t>
            </a:r>
            <a:r>
              <a:rPr lang="en-US" dirty="0">
                <a:latin typeface="Georgia" panose="02040502050405020303" pitchFamily="18" charset="0"/>
              </a:rPr>
              <a:t> </a:t>
            </a:r>
            <a:r>
              <a:rPr lang="en-US" dirty="0" err="1">
                <a:latin typeface="Georgia" panose="02040502050405020303" pitchFamily="18" charset="0"/>
              </a:rPr>
              <a:t>phòng</a:t>
            </a:r>
            <a:r>
              <a:rPr lang="en-US" dirty="0">
                <a:latin typeface="Georgia" panose="02040502050405020303" pitchFamily="18" charset="0"/>
              </a:rPr>
              <a:t> </a:t>
            </a:r>
            <a:r>
              <a:rPr lang="en-US" dirty="0" err="1">
                <a:latin typeface="Georgia" panose="02040502050405020303" pitchFamily="18" charset="0"/>
              </a:rPr>
              <a:t>trọ</a:t>
            </a:r>
            <a:r>
              <a:rPr lang="en-US" dirty="0">
                <a:latin typeface="Georgia" panose="02040502050405020303" pitchFamily="18" charset="0"/>
              </a:rPr>
              <a:t> </a:t>
            </a:r>
            <a:r>
              <a:rPr lang="en-US" dirty="0" err="1">
                <a:latin typeface="Georgia" panose="02040502050405020303" pitchFamily="18" charset="0"/>
              </a:rPr>
              <a:t>mới</a:t>
            </a:r>
            <a:r>
              <a:rPr lang="en-US" dirty="0">
                <a:latin typeface="Georgia" panose="02040502050405020303" pitchFamily="18" charset="0"/>
              </a:rPr>
              <a:t> </a:t>
            </a:r>
            <a:r>
              <a:rPr lang="en-US" dirty="0" err="1">
                <a:latin typeface="Georgia" panose="02040502050405020303" pitchFamily="18" charset="0"/>
              </a:rPr>
              <a:t>nhất</a:t>
            </a:r>
            <a:endParaRPr lang="en-US" dirty="0">
              <a:latin typeface="Georgia" panose="02040502050405020303" pitchFamily="18" charset="0"/>
            </a:endParaRPr>
          </a:p>
        </p:txBody>
      </p:sp>
      <p:sp>
        <p:nvSpPr>
          <p:cNvPr id="317" name="Google Shape;317;p38"/>
          <p:cNvSpPr/>
          <p:nvPr/>
        </p:nvSpPr>
        <p:spPr>
          <a:xfrm flipH="1">
            <a:off x="5740250" y="0"/>
            <a:ext cx="2767500" cy="35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flipH="1">
            <a:off x="8789400" y="0"/>
            <a:ext cx="354600" cy="35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6297000" y="1894574"/>
            <a:ext cx="36900" cy="55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6297000" y="2896399"/>
            <a:ext cx="36900" cy="55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txBox="1">
            <a:spLocks noGrp="1"/>
          </p:cNvSpPr>
          <p:nvPr>
            <p:ph type="subTitle" idx="3"/>
          </p:nvPr>
        </p:nvSpPr>
        <p:spPr>
          <a:xfrm>
            <a:off x="4013850" y="1755798"/>
            <a:ext cx="2090100" cy="790800"/>
          </a:xfrm>
          <a:prstGeom prst="rect">
            <a:avLst/>
          </a:prstGeom>
        </p:spPr>
        <p:txBody>
          <a:bodyPr spcFirstLastPara="1" wrap="square" lIns="91425" tIns="91425" rIns="91425" bIns="91425" anchor="t" anchorCtr="0">
            <a:noAutofit/>
          </a:bodyPr>
          <a:lstStyle/>
          <a:p>
            <a:pPr marL="0" indent="0">
              <a:spcAft>
                <a:spcPts val="1600"/>
              </a:spcAft>
            </a:pPr>
            <a:r>
              <a:rPr lang="en-US" dirty="0" err="1">
                <a:latin typeface="Georgia" panose="02040502050405020303" pitchFamily="18" charset="0"/>
              </a:rPr>
              <a:t>Cập</a:t>
            </a:r>
            <a:r>
              <a:rPr lang="en-US" dirty="0">
                <a:latin typeface="Georgia" panose="02040502050405020303" pitchFamily="18" charset="0"/>
              </a:rPr>
              <a:t> </a:t>
            </a:r>
            <a:r>
              <a:rPr lang="en-US" dirty="0" err="1">
                <a:latin typeface="Georgia" panose="02040502050405020303" pitchFamily="18" charset="0"/>
              </a:rPr>
              <a:t>nhật</a:t>
            </a:r>
            <a:r>
              <a:rPr lang="en-US" dirty="0">
                <a:latin typeface="Georgia" panose="02040502050405020303" pitchFamily="18" charset="0"/>
              </a:rPr>
              <a:t> </a:t>
            </a:r>
            <a:r>
              <a:rPr lang="en-US" dirty="0" err="1">
                <a:latin typeface="Georgia" panose="02040502050405020303" pitchFamily="18" charset="0"/>
              </a:rPr>
              <a:t>thông</a:t>
            </a:r>
            <a:r>
              <a:rPr lang="en-US" dirty="0">
                <a:latin typeface="Georgia" panose="02040502050405020303" pitchFamily="18" charset="0"/>
              </a:rPr>
              <a:t> tin </a:t>
            </a:r>
            <a:r>
              <a:rPr lang="en-US" dirty="0" err="1">
                <a:latin typeface="Georgia" panose="02040502050405020303" pitchFamily="18" charset="0"/>
              </a:rPr>
              <a:t>cá</a:t>
            </a:r>
            <a:r>
              <a:rPr lang="en-US" dirty="0">
                <a:latin typeface="Georgia" panose="02040502050405020303" pitchFamily="18" charset="0"/>
              </a:rPr>
              <a:t> </a:t>
            </a:r>
            <a:r>
              <a:rPr lang="en-US" dirty="0" err="1">
                <a:latin typeface="Georgia" panose="02040502050405020303" pitchFamily="18" charset="0"/>
              </a:rPr>
              <a:t>nhân</a:t>
            </a:r>
            <a:endParaRPr lang="en-US" dirty="0">
              <a:latin typeface="Georgia" panose="02040502050405020303" pitchFamily="18" charset="0"/>
            </a:endParaRPr>
          </a:p>
        </p:txBody>
      </p:sp>
      <p:sp>
        <p:nvSpPr>
          <p:cNvPr id="328" name="Google Shape;328;p38"/>
          <p:cNvSpPr txBox="1">
            <a:spLocks noGrp="1"/>
          </p:cNvSpPr>
          <p:nvPr>
            <p:ph type="subTitle" idx="4"/>
          </p:nvPr>
        </p:nvSpPr>
        <p:spPr>
          <a:xfrm>
            <a:off x="4013850" y="2807496"/>
            <a:ext cx="2090100" cy="790800"/>
          </a:xfrm>
          <a:prstGeom prst="rect">
            <a:avLst/>
          </a:prstGeom>
        </p:spPr>
        <p:txBody>
          <a:bodyPr spcFirstLastPara="1" wrap="square" lIns="91425" tIns="91425" rIns="91425" bIns="91425" anchor="t" anchorCtr="0">
            <a:noAutofit/>
          </a:bodyPr>
          <a:lstStyle/>
          <a:p>
            <a:pPr marL="0" indent="0">
              <a:spcAft>
                <a:spcPts val="1600"/>
              </a:spcAft>
            </a:pPr>
            <a:r>
              <a:rPr lang="en-US" dirty="0" err="1">
                <a:latin typeface="Georgia" panose="02040502050405020303" pitchFamily="18" charset="0"/>
              </a:rPr>
              <a:t>Đăng</a:t>
            </a:r>
            <a:r>
              <a:rPr lang="en-US" dirty="0">
                <a:latin typeface="Georgia" panose="02040502050405020303" pitchFamily="18" charset="0"/>
              </a:rPr>
              <a:t> </a:t>
            </a:r>
            <a:r>
              <a:rPr lang="en-US" dirty="0" err="1">
                <a:latin typeface="Georgia" panose="02040502050405020303" pitchFamily="18" charset="0"/>
              </a:rPr>
              <a:t>thông</a:t>
            </a:r>
            <a:r>
              <a:rPr lang="en-US" dirty="0">
                <a:latin typeface="Georgia" panose="02040502050405020303" pitchFamily="18" charset="0"/>
              </a:rPr>
              <a:t> tin </a:t>
            </a:r>
            <a:r>
              <a:rPr lang="en-US" dirty="0" err="1">
                <a:latin typeface="Georgia" panose="02040502050405020303" pitchFamily="18" charset="0"/>
              </a:rPr>
              <a:t>phòng</a:t>
            </a:r>
            <a:r>
              <a:rPr lang="en-US" dirty="0">
                <a:latin typeface="Georgia" panose="02040502050405020303" pitchFamily="18" charset="0"/>
              </a:rPr>
              <a:t> </a:t>
            </a:r>
            <a:r>
              <a:rPr lang="en-US" dirty="0" err="1">
                <a:latin typeface="Georgia" panose="02040502050405020303" pitchFamily="18" charset="0"/>
              </a:rPr>
              <a:t>trọ</a:t>
            </a:r>
            <a:r>
              <a:rPr lang="en-US" dirty="0">
                <a:latin typeface="Georgia" panose="02040502050405020303" pitchFamily="18" charset="0"/>
              </a:rPr>
              <a:t> </a:t>
            </a:r>
            <a:r>
              <a:rPr lang="en-US" dirty="0" err="1">
                <a:latin typeface="Georgia" panose="02040502050405020303" pitchFamily="18" charset="0"/>
              </a:rPr>
              <a:t>cần</a:t>
            </a:r>
            <a:r>
              <a:rPr lang="en-US" dirty="0">
                <a:latin typeface="Georgia" panose="02040502050405020303" pitchFamily="18" charset="0"/>
              </a:rPr>
              <a:t> </a:t>
            </a:r>
            <a:r>
              <a:rPr lang="en-US" dirty="0" err="1">
                <a:latin typeface="Georgia" panose="02040502050405020303" pitchFamily="18" charset="0"/>
              </a:rPr>
              <a:t>cho</a:t>
            </a:r>
            <a:r>
              <a:rPr lang="en-US" dirty="0">
                <a:latin typeface="Georgia" panose="02040502050405020303" pitchFamily="18" charset="0"/>
              </a:rPr>
              <a:t> </a:t>
            </a:r>
            <a:r>
              <a:rPr lang="en-US" dirty="0" err="1">
                <a:latin typeface="Georgia" panose="02040502050405020303" pitchFamily="18" charset="0"/>
              </a:rPr>
              <a:t>thuê</a:t>
            </a:r>
            <a:endParaRPr lang="en-US" dirty="0">
              <a:latin typeface="Georgia" panose="02040502050405020303" pitchFamily="18" charset="0"/>
            </a:endParaRPr>
          </a:p>
          <a:p>
            <a:pPr marL="0" lvl="0" indent="0" algn="l" rtl="0">
              <a:spcBef>
                <a:spcPts val="0"/>
              </a:spcBef>
              <a:spcAft>
                <a:spcPts val="1600"/>
              </a:spcAft>
              <a:buNone/>
            </a:pPr>
            <a:endParaRPr dirty="0">
              <a:latin typeface="Georgia" panose="02040502050405020303" pitchFamily="18" charset="0"/>
            </a:endParaRPr>
          </a:p>
        </p:txBody>
      </p:sp>
      <p:sp>
        <p:nvSpPr>
          <p:cNvPr id="329" name="Google Shape;329;p38"/>
          <p:cNvSpPr/>
          <p:nvPr/>
        </p:nvSpPr>
        <p:spPr>
          <a:xfrm>
            <a:off x="3976950" y="1894574"/>
            <a:ext cx="36900" cy="55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3976950" y="2925830"/>
            <a:ext cx="36900" cy="55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10613;p73">
            <a:extLst>
              <a:ext uri="{FF2B5EF4-FFF2-40B4-BE49-F238E27FC236}">
                <a16:creationId xmlns:a16="http://schemas.microsoft.com/office/drawing/2014/main" id="{7BB21ABB-76AD-C3A3-1F85-AF5C77D5AC0D}"/>
              </a:ext>
            </a:extLst>
          </p:cNvPr>
          <p:cNvGrpSpPr/>
          <p:nvPr/>
        </p:nvGrpSpPr>
        <p:grpSpPr>
          <a:xfrm>
            <a:off x="1765473" y="2391235"/>
            <a:ext cx="1157794" cy="1177630"/>
            <a:chOff x="1044400" y="2917425"/>
            <a:chExt cx="248125" cy="281550"/>
          </a:xfrm>
        </p:grpSpPr>
        <p:sp>
          <p:nvSpPr>
            <p:cNvPr id="46" name="Google Shape;10614;p73">
              <a:extLst>
                <a:ext uri="{FF2B5EF4-FFF2-40B4-BE49-F238E27FC236}">
                  <a16:creationId xmlns:a16="http://schemas.microsoft.com/office/drawing/2014/main" id="{4A3F540B-79C6-5E97-B366-F47FF2D868E9}"/>
                </a:ext>
              </a:extLst>
            </p:cNvPr>
            <p:cNvSpPr/>
            <p:nvPr/>
          </p:nvSpPr>
          <p:spPr>
            <a:xfrm>
              <a:off x="1136400" y="3123175"/>
              <a:ext cx="64125" cy="26325"/>
            </a:xfrm>
            <a:custGeom>
              <a:avLst/>
              <a:gdLst/>
              <a:ahLst/>
              <a:cxnLst/>
              <a:rect l="l" t="t" r="r" b="b"/>
              <a:pathLst>
                <a:path w="2565" h="1053" extrusionOk="0">
                  <a:moveTo>
                    <a:pt x="352" y="0"/>
                  </a:moveTo>
                  <a:cubicBezTo>
                    <a:pt x="272" y="0"/>
                    <a:pt x="195" y="35"/>
                    <a:pt x="140" y="105"/>
                  </a:cubicBezTo>
                  <a:cubicBezTo>
                    <a:pt x="0" y="244"/>
                    <a:pt x="0" y="439"/>
                    <a:pt x="140" y="551"/>
                  </a:cubicBezTo>
                  <a:cubicBezTo>
                    <a:pt x="446" y="858"/>
                    <a:pt x="864" y="1053"/>
                    <a:pt x="1283" y="1053"/>
                  </a:cubicBezTo>
                  <a:cubicBezTo>
                    <a:pt x="1729" y="1053"/>
                    <a:pt x="2147" y="858"/>
                    <a:pt x="2425" y="551"/>
                  </a:cubicBezTo>
                  <a:cubicBezTo>
                    <a:pt x="2565" y="412"/>
                    <a:pt x="2565" y="216"/>
                    <a:pt x="2425" y="105"/>
                  </a:cubicBezTo>
                  <a:cubicBezTo>
                    <a:pt x="2356" y="35"/>
                    <a:pt x="2272" y="0"/>
                    <a:pt x="2192" y="0"/>
                  </a:cubicBezTo>
                  <a:cubicBezTo>
                    <a:pt x="2112" y="0"/>
                    <a:pt x="2035" y="35"/>
                    <a:pt x="1979" y="105"/>
                  </a:cubicBezTo>
                  <a:cubicBezTo>
                    <a:pt x="1812" y="272"/>
                    <a:pt x="1533" y="384"/>
                    <a:pt x="1283" y="384"/>
                  </a:cubicBezTo>
                  <a:cubicBezTo>
                    <a:pt x="1004" y="384"/>
                    <a:pt x="753" y="272"/>
                    <a:pt x="586" y="105"/>
                  </a:cubicBezTo>
                  <a:cubicBezTo>
                    <a:pt x="516" y="35"/>
                    <a:pt x="432" y="0"/>
                    <a:pt x="3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615;p73">
              <a:extLst>
                <a:ext uri="{FF2B5EF4-FFF2-40B4-BE49-F238E27FC236}">
                  <a16:creationId xmlns:a16="http://schemas.microsoft.com/office/drawing/2014/main" id="{55B3A99B-E08D-A63A-C40C-509ACE21FBA8}"/>
                </a:ext>
              </a:extLst>
            </p:cNvPr>
            <p:cNvSpPr/>
            <p:nvPr/>
          </p:nvSpPr>
          <p:spPr>
            <a:xfrm>
              <a:off x="1127325" y="3050525"/>
              <a:ext cx="16075" cy="16050"/>
            </a:xfrm>
            <a:custGeom>
              <a:avLst/>
              <a:gdLst/>
              <a:ahLst/>
              <a:cxnLst/>
              <a:rect l="l" t="t" r="r" b="b"/>
              <a:pathLst>
                <a:path w="643" h="642" extrusionOk="0">
                  <a:moveTo>
                    <a:pt x="335" y="0"/>
                  </a:moveTo>
                  <a:cubicBezTo>
                    <a:pt x="140" y="0"/>
                    <a:pt x="1" y="140"/>
                    <a:pt x="1" y="335"/>
                  </a:cubicBezTo>
                  <a:cubicBezTo>
                    <a:pt x="1" y="502"/>
                    <a:pt x="140" y="642"/>
                    <a:pt x="335" y="642"/>
                  </a:cubicBezTo>
                  <a:cubicBezTo>
                    <a:pt x="503" y="642"/>
                    <a:pt x="642" y="502"/>
                    <a:pt x="642" y="335"/>
                  </a:cubicBezTo>
                  <a:cubicBezTo>
                    <a:pt x="642" y="140"/>
                    <a:pt x="503" y="0"/>
                    <a:pt x="3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616;p73">
              <a:extLst>
                <a:ext uri="{FF2B5EF4-FFF2-40B4-BE49-F238E27FC236}">
                  <a16:creationId xmlns:a16="http://schemas.microsoft.com/office/drawing/2014/main" id="{C96744CC-A9E0-992E-D4B6-3E5C9031FA0B}"/>
                </a:ext>
              </a:extLst>
            </p:cNvPr>
            <p:cNvSpPr/>
            <p:nvPr/>
          </p:nvSpPr>
          <p:spPr>
            <a:xfrm>
              <a:off x="1192850" y="3050525"/>
              <a:ext cx="15350" cy="16050"/>
            </a:xfrm>
            <a:custGeom>
              <a:avLst/>
              <a:gdLst/>
              <a:ahLst/>
              <a:cxnLst/>
              <a:rect l="l" t="t" r="r" b="b"/>
              <a:pathLst>
                <a:path w="614" h="642" extrusionOk="0">
                  <a:moveTo>
                    <a:pt x="307" y="0"/>
                  </a:moveTo>
                  <a:cubicBezTo>
                    <a:pt x="140" y="0"/>
                    <a:pt x="0" y="140"/>
                    <a:pt x="0" y="335"/>
                  </a:cubicBezTo>
                  <a:cubicBezTo>
                    <a:pt x="0" y="502"/>
                    <a:pt x="140" y="642"/>
                    <a:pt x="307" y="642"/>
                  </a:cubicBezTo>
                  <a:cubicBezTo>
                    <a:pt x="474" y="642"/>
                    <a:pt x="613" y="502"/>
                    <a:pt x="613" y="335"/>
                  </a:cubicBezTo>
                  <a:cubicBezTo>
                    <a:pt x="613" y="140"/>
                    <a:pt x="474" y="0"/>
                    <a:pt x="3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617;p73">
              <a:extLst>
                <a:ext uri="{FF2B5EF4-FFF2-40B4-BE49-F238E27FC236}">
                  <a16:creationId xmlns:a16="http://schemas.microsoft.com/office/drawing/2014/main" id="{0DED8BF2-940B-D906-E234-F77172A60E5A}"/>
                </a:ext>
              </a:extLst>
            </p:cNvPr>
            <p:cNvSpPr/>
            <p:nvPr/>
          </p:nvSpPr>
          <p:spPr>
            <a:xfrm>
              <a:off x="1044400" y="2917425"/>
              <a:ext cx="248125" cy="281550"/>
            </a:xfrm>
            <a:custGeom>
              <a:avLst/>
              <a:gdLst/>
              <a:ahLst/>
              <a:cxnLst/>
              <a:rect l="l" t="t" r="r" b="b"/>
              <a:pathLst>
                <a:path w="9925" h="11262" extrusionOk="0">
                  <a:moveTo>
                    <a:pt x="7332" y="669"/>
                  </a:moveTo>
                  <a:cubicBezTo>
                    <a:pt x="7499" y="669"/>
                    <a:pt x="7639" y="809"/>
                    <a:pt x="7639" y="976"/>
                  </a:cubicBezTo>
                  <a:lnTo>
                    <a:pt x="7639" y="2816"/>
                  </a:lnTo>
                  <a:lnTo>
                    <a:pt x="6886" y="2063"/>
                  </a:lnTo>
                  <a:cubicBezTo>
                    <a:pt x="6823" y="2000"/>
                    <a:pt x="6743" y="1964"/>
                    <a:pt x="6660" y="1964"/>
                  </a:cubicBezTo>
                  <a:cubicBezTo>
                    <a:pt x="6595" y="1964"/>
                    <a:pt x="6529" y="1986"/>
                    <a:pt x="6468" y="2035"/>
                  </a:cubicBezTo>
                  <a:cubicBezTo>
                    <a:pt x="5924" y="2398"/>
                    <a:pt x="5297" y="2579"/>
                    <a:pt x="4670" y="2579"/>
                  </a:cubicBezTo>
                  <a:cubicBezTo>
                    <a:pt x="4043" y="2579"/>
                    <a:pt x="3415" y="2398"/>
                    <a:pt x="2872" y="2035"/>
                  </a:cubicBezTo>
                  <a:cubicBezTo>
                    <a:pt x="2811" y="1986"/>
                    <a:pt x="2744" y="1964"/>
                    <a:pt x="2680" y="1964"/>
                  </a:cubicBezTo>
                  <a:cubicBezTo>
                    <a:pt x="2597" y="1964"/>
                    <a:pt x="2516" y="2000"/>
                    <a:pt x="2454" y="2063"/>
                  </a:cubicBezTo>
                  <a:lnTo>
                    <a:pt x="1701" y="2816"/>
                  </a:lnTo>
                  <a:lnTo>
                    <a:pt x="1701" y="976"/>
                  </a:lnTo>
                  <a:cubicBezTo>
                    <a:pt x="1980" y="809"/>
                    <a:pt x="2147" y="669"/>
                    <a:pt x="2314" y="669"/>
                  </a:cubicBezTo>
                  <a:cubicBezTo>
                    <a:pt x="2482" y="669"/>
                    <a:pt x="2621" y="809"/>
                    <a:pt x="2621" y="976"/>
                  </a:cubicBezTo>
                  <a:cubicBezTo>
                    <a:pt x="2621" y="1143"/>
                    <a:pt x="2760" y="1283"/>
                    <a:pt x="2956" y="1283"/>
                  </a:cubicBezTo>
                  <a:cubicBezTo>
                    <a:pt x="3123" y="1283"/>
                    <a:pt x="3262" y="1143"/>
                    <a:pt x="3262" y="976"/>
                  </a:cubicBezTo>
                  <a:cubicBezTo>
                    <a:pt x="3262" y="809"/>
                    <a:pt x="3402" y="669"/>
                    <a:pt x="3569" y="669"/>
                  </a:cubicBezTo>
                  <a:cubicBezTo>
                    <a:pt x="3736" y="669"/>
                    <a:pt x="3875" y="809"/>
                    <a:pt x="3875" y="976"/>
                  </a:cubicBezTo>
                  <a:cubicBezTo>
                    <a:pt x="3875" y="1143"/>
                    <a:pt x="4015" y="1283"/>
                    <a:pt x="4210" y="1283"/>
                  </a:cubicBezTo>
                  <a:cubicBezTo>
                    <a:pt x="4377" y="1283"/>
                    <a:pt x="4517" y="1143"/>
                    <a:pt x="4517" y="976"/>
                  </a:cubicBezTo>
                  <a:cubicBezTo>
                    <a:pt x="4517" y="809"/>
                    <a:pt x="4656" y="669"/>
                    <a:pt x="4823" y="669"/>
                  </a:cubicBezTo>
                  <a:cubicBezTo>
                    <a:pt x="4990" y="669"/>
                    <a:pt x="5130" y="809"/>
                    <a:pt x="5130" y="976"/>
                  </a:cubicBezTo>
                  <a:cubicBezTo>
                    <a:pt x="5130" y="1143"/>
                    <a:pt x="5269" y="1283"/>
                    <a:pt x="5464" y="1283"/>
                  </a:cubicBezTo>
                  <a:cubicBezTo>
                    <a:pt x="5632" y="1283"/>
                    <a:pt x="5771" y="1143"/>
                    <a:pt x="5771" y="976"/>
                  </a:cubicBezTo>
                  <a:cubicBezTo>
                    <a:pt x="5771" y="809"/>
                    <a:pt x="5910" y="669"/>
                    <a:pt x="6078" y="669"/>
                  </a:cubicBezTo>
                  <a:cubicBezTo>
                    <a:pt x="6245" y="669"/>
                    <a:pt x="6384" y="809"/>
                    <a:pt x="6384" y="976"/>
                  </a:cubicBezTo>
                  <a:cubicBezTo>
                    <a:pt x="6384" y="1143"/>
                    <a:pt x="6524" y="1283"/>
                    <a:pt x="6719" y="1283"/>
                  </a:cubicBezTo>
                  <a:cubicBezTo>
                    <a:pt x="6886" y="1283"/>
                    <a:pt x="7025" y="1143"/>
                    <a:pt x="7025" y="976"/>
                  </a:cubicBezTo>
                  <a:cubicBezTo>
                    <a:pt x="7025" y="809"/>
                    <a:pt x="7165" y="669"/>
                    <a:pt x="7332" y="669"/>
                  </a:cubicBezTo>
                  <a:close/>
                  <a:moveTo>
                    <a:pt x="1311" y="5297"/>
                  </a:moveTo>
                  <a:lnTo>
                    <a:pt x="1311" y="6635"/>
                  </a:lnTo>
                  <a:cubicBezTo>
                    <a:pt x="949" y="6635"/>
                    <a:pt x="642" y="6356"/>
                    <a:pt x="642" y="5966"/>
                  </a:cubicBezTo>
                  <a:cubicBezTo>
                    <a:pt x="642" y="5603"/>
                    <a:pt x="921" y="5297"/>
                    <a:pt x="1311" y="5297"/>
                  </a:cubicBezTo>
                  <a:close/>
                  <a:moveTo>
                    <a:pt x="8586" y="5297"/>
                  </a:moveTo>
                  <a:cubicBezTo>
                    <a:pt x="8949" y="5297"/>
                    <a:pt x="9255" y="5575"/>
                    <a:pt x="9255" y="5966"/>
                  </a:cubicBezTo>
                  <a:cubicBezTo>
                    <a:pt x="9255" y="6356"/>
                    <a:pt x="8949" y="6635"/>
                    <a:pt x="8586" y="6635"/>
                  </a:cubicBezTo>
                  <a:lnTo>
                    <a:pt x="8586" y="5297"/>
                  </a:lnTo>
                  <a:close/>
                  <a:moveTo>
                    <a:pt x="6914" y="2732"/>
                  </a:moveTo>
                  <a:lnTo>
                    <a:pt x="7973" y="3763"/>
                  </a:lnTo>
                  <a:cubicBezTo>
                    <a:pt x="7917" y="4265"/>
                    <a:pt x="7917" y="7248"/>
                    <a:pt x="7917" y="7638"/>
                  </a:cubicBezTo>
                  <a:cubicBezTo>
                    <a:pt x="7917" y="9255"/>
                    <a:pt x="6607" y="10593"/>
                    <a:pt x="4963" y="10593"/>
                  </a:cubicBezTo>
                  <a:cubicBezTo>
                    <a:pt x="3318" y="10593"/>
                    <a:pt x="2008" y="9255"/>
                    <a:pt x="2008" y="7638"/>
                  </a:cubicBezTo>
                  <a:lnTo>
                    <a:pt x="2008" y="3763"/>
                  </a:lnTo>
                  <a:lnTo>
                    <a:pt x="3039" y="2732"/>
                  </a:lnTo>
                  <a:cubicBezTo>
                    <a:pt x="3638" y="3080"/>
                    <a:pt x="4301" y="3255"/>
                    <a:pt x="4966" y="3255"/>
                  </a:cubicBezTo>
                  <a:cubicBezTo>
                    <a:pt x="5632" y="3255"/>
                    <a:pt x="6301" y="3080"/>
                    <a:pt x="6914" y="2732"/>
                  </a:cubicBezTo>
                  <a:close/>
                  <a:moveTo>
                    <a:pt x="2314" y="0"/>
                  </a:moveTo>
                  <a:cubicBezTo>
                    <a:pt x="1757" y="0"/>
                    <a:pt x="1339" y="446"/>
                    <a:pt x="1339" y="976"/>
                  </a:cubicBezTo>
                  <a:lnTo>
                    <a:pt x="1339" y="4628"/>
                  </a:lnTo>
                  <a:cubicBezTo>
                    <a:pt x="614" y="4628"/>
                    <a:pt x="1" y="5241"/>
                    <a:pt x="1" y="5966"/>
                  </a:cubicBezTo>
                  <a:cubicBezTo>
                    <a:pt x="1" y="6690"/>
                    <a:pt x="614" y="7276"/>
                    <a:pt x="1339" y="7276"/>
                  </a:cubicBezTo>
                  <a:lnTo>
                    <a:pt x="1339" y="7638"/>
                  </a:lnTo>
                  <a:cubicBezTo>
                    <a:pt x="1339" y="9617"/>
                    <a:pt x="2983" y="11262"/>
                    <a:pt x="4963" y="11262"/>
                  </a:cubicBezTo>
                  <a:cubicBezTo>
                    <a:pt x="6942" y="11262"/>
                    <a:pt x="8586" y="9617"/>
                    <a:pt x="8586" y="7638"/>
                  </a:cubicBezTo>
                  <a:lnTo>
                    <a:pt x="8586" y="7276"/>
                  </a:lnTo>
                  <a:cubicBezTo>
                    <a:pt x="9311" y="7276"/>
                    <a:pt x="9896" y="6690"/>
                    <a:pt x="9896" y="5966"/>
                  </a:cubicBezTo>
                  <a:cubicBezTo>
                    <a:pt x="9924" y="5241"/>
                    <a:pt x="9311" y="4628"/>
                    <a:pt x="8586" y="4628"/>
                  </a:cubicBezTo>
                  <a:lnTo>
                    <a:pt x="8586" y="976"/>
                  </a:lnTo>
                  <a:cubicBezTo>
                    <a:pt x="8586" y="418"/>
                    <a:pt x="8140" y="0"/>
                    <a:pt x="7611" y="0"/>
                  </a:cubicBezTo>
                  <a:cubicBezTo>
                    <a:pt x="7360" y="0"/>
                    <a:pt x="7137" y="112"/>
                    <a:pt x="6942" y="251"/>
                  </a:cubicBezTo>
                  <a:cubicBezTo>
                    <a:pt x="6774" y="56"/>
                    <a:pt x="6524" y="0"/>
                    <a:pt x="6301" y="0"/>
                  </a:cubicBezTo>
                  <a:cubicBezTo>
                    <a:pt x="6050" y="0"/>
                    <a:pt x="5799" y="112"/>
                    <a:pt x="5632" y="251"/>
                  </a:cubicBezTo>
                  <a:cubicBezTo>
                    <a:pt x="5436" y="56"/>
                    <a:pt x="5213" y="0"/>
                    <a:pt x="4963" y="0"/>
                  </a:cubicBezTo>
                  <a:cubicBezTo>
                    <a:pt x="4712" y="0"/>
                    <a:pt x="4461" y="112"/>
                    <a:pt x="4294" y="251"/>
                  </a:cubicBezTo>
                  <a:cubicBezTo>
                    <a:pt x="4126" y="56"/>
                    <a:pt x="3875" y="0"/>
                    <a:pt x="3625" y="0"/>
                  </a:cubicBezTo>
                  <a:cubicBezTo>
                    <a:pt x="3402" y="0"/>
                    <a:pt x="3151" y="112"/>
                    <a:pt x="2983" y="251"/>
                  </a:cubicBezTo>
                  <a:cubicBezTo>
                    <a:pt x="2788" y="56"/>
                    <a:pt x="2565" y="0"/>
                    <a:pt x="23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618;p73">
              <a:extLst>
                <a:ext uri="{FF2B5EF4-FFF2-40B4-BE49-F238E27FC236}">
                  <a16:creationId xmlns:a16="http://schemas.microsoft.com/office/drawing/2014/main" id="{217E894C-ADEC-D5A0-1632-62621EA180E4}"/>
                </a:ext>
              </a:extLst>
            </p:cNvPr>
            <p:cNvSpPr/>
            <p:nvPr/>
          </p:nvSpPr>
          <p:spPr>
            <a:xfrm>
              <a:off x="1086125" y="2932961"/>
              <a:ext cx="11427" cy="58241"/>
            </a:xfrm>
            <a:custGeom>
              <a:avLst/>
              <a:gdLst/>
              <a:ahLst/>
              <a:cxnLst/>
              <a:rect l="l" t="t" r="r" b="b"/>
              <a:pathLst>
                <a:path w="500" h="2548" extrusionOk="0">
                  <a:moveTo>
                    <a:pt x="500" y="2238"/>
                  </a:moveTo>
                  <a:lnTo>
                    <a:pt x="500" y="0"/>
                  </a:lnTo>
                  <a:lnTo>
                    <a:pt x="72" y="214"/>
                  </a:lnTo>
                  <a:lnTo>
                    <a:pt x="0" y="1547"/>
                  </a:lnTo>
                  <a:lnTo>
                    <a:pt x="0" y="2548"/>
                  </a:lnTo>
                  <a:close/>
                </a:path>
              </a:pathLst>
            </a:custGeom>
            <a:solidFill>
              <a:srgbClr val="5F7D95"/>
            </a:solidFill>
            <a:ln>
              <a:noFill/>
            </a:ln>
          </p:spPr>
        </p:sp>
        <p:sp>
          <p:nvSpPr>
            <p:cNvPr id="51" name="Google Shape;10619;p73">
              <a:extLst>
                <a:ext uri="{FF2B5EF4-FFF2-40B4-BE49-F238E27FC236}">
                  <a16:creationId xmlns:a16="http://schemas.microsoft.com/office/drawing/2014/main" id="{AB977314-EC3D-6ED6-EEB2-05FC3926C031}"/>
                </a:ext>
              </a:extLst>
            </p:cNvPr>
            <p:cNvSpPr/>
            <p:nvPr/>
          </p:nvSpPr>
          <p:spPr>
            <a:xfrm>
              <a:off x="1090922" y="2925900"/>
              <a:ext cx="29209" cy="38629"/>
            </a:xfrm>
            <a:custGeom>
              <a:avLst/>
              <a:gdLst/>
              <a:ahLst/>
              <a:cxnLst/>
              <a:rect l="l" t="t" r="r" b="b"/>
              <a:pathLst>
                <a:path w="1278" h="1690" extrusionOk="0">
                  <a:moveTo>
                    <a:pt x="288" y="737"/>
                  </a:moveTo>
                  <a:cubicBezTo>
                    <a:pt x="296" y="689"/>
                    <a:pt x="288" y="519"/>
                    <a:pt x="336" y="451"/>
                  </a:cubicBezTo>
                  <a:cubicBezTo>
                    <a:pt x="384" y="384"/>
                    <a:pt x="471" y="340"/>
                    <a:pt x="574" y="332"/>
                  </a:cubicBezTo>
                  <a:cubicBezTo>
                    <a:pt x="677" y="324"/>
                    <a:pt x="840" y="412"/>
                    <a:pt x="955" y="404"/>
                  </a:cubicBezTo>
                  <a:cubicBezTo>
                    <a:pt x="1070" y="396"/>
                    <a:pt x="1320" y="349"/>
                    <a:pt x="1264" y="285"/>
                  </a:cubicBezTo>
                  <a:cubicBezTo>
                    <a:pt x="1208" y="222"/>
                    <a:pt x="816" y="51"/>
                    <a:pt x="621" y="23"/>
                  </a:cubicBezTo>
                  <a:cubicBezTo>
                    <a:pt x="427" y="-5"/>
                    <a:pt x="200" y="-13"/>
                    <a:pt x="97" y="118"/>
                  </a:cubicBezTo>
                  <a:cubicBezTo>
                    <a:pt x="-6" y="249"/>
                    <a:pt x="2" y="547"/>
                    <a:pt x="2" y="809"/>
                  </a:cubicBezTo>
                  <a:cubicBezTo>
                    <a:pt x="2" y="1071"/>
                    <a:pt x="81" y="1543"/>
                    <a:pt x="97" y="1690"/>
                  </a:cubicBezTo>
                </a:path>
              </a:pathLst>
            </a:custGeom>
            <a:solidFill>
              <a:srgbClr val="5F7D95"/>
            </a:solidFill>
            <a:ln>
              <a:noFill/>
            </a:ln>
          </p:spPr>
        </p:sp>
        <p:sp>
          <p:nvSpPr>
            <p:cNvPr id="52" name="Google Shape;10620;p73">
              <a:extLst>
                <a:ext uri="{FF2B5EF4-FFF2-40B4-BE49-F238E27FC236}">
                  <a16:creationId xmlns:a16="http://schemas.microsoft.com/office/drawing/2014/main" id="{6EBFE85B-77A9-73D3-70FB-CB69A4F43238}"/>
                </a:ext>
              </a:extLst>
            </p:cNvPr>
            <p:cNvSpPr/>
            <p:nvPr/>
          </p:nvSpPr>
          <p:spPr>
            <a:xfrm>
              <a:off x="1222775" y="2966925"/>
              <a:ext cx="28574" cy="36325"/>
            </a:xfrm>
            <a:custGeom>
              <a:avLst/>
              <a:gdLst/>
              <a:ahLst/>
              <a:cxnLst/>
              <a:rect l="l" t="t" r="r" b="b"/>
              <a:pathLst>
                <a:path w="1048" h="1453" extrusionOk="0">
                  <a:moveTo>
                    <a:pt x="0" y="0"/>
                  </a:moveTo>
                  <a:lnTo>
                    <a:pt x="1048" y="1072"/>
                  </a:lnTo>
                  <a:lnTo>
                    <a:pt x="905" y="1453"/>
                  </a:lnTo>
                  <a:lnTo>
                    <a:pt x="0" y="667"/>
                  </a:lnTo>
                  <a:close/>
                </a:path>
              </a:pathLst>
            </a:custGeom>
            <a:solidFill>
              <a:srgbClr val="5F7D95"/>
            </a:solidFill>
            <a:ln>
              <a:noFill/>
            </a:ln>
          </p:spPr>
        </p:sp>
        <p:sp>
          <p:nvSpPr>
            <p:cNvPr id="53" name="Google Shape;10621;p73">
              <a:extLst>
                <a:ext uri="{FF2B5EF4-FFF2-40B4-BE49-F238E27FC236}">
                  <a16:creationId xmlns:a16="http://schemas.microsoft.com/office/drawing/2014/main" id="{33CB8E87-FA22-589B-60CA-2EDDE74F66B9}"/>
                </a:ext>
              </a:extLst>
            </p:cNvPr>
            <p:cNvSpPr/>
            <p:nvPr/>
          </p:nvSpPr>
          <p:spPr>
            <a:xfrm>
              <a:off x="1205975" y="2965750"/>
              <a:ext cx="21000" cy="162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622;p73">
              <a:extLst>
                <a:ext uri="{FF2B5EF4-FFF2-40B4-BE49-F238E27FC236}">
                  <a16:creationId xmlns:a16="http://schemas.microsoft.com/office/drawing/2014/main" id="{0CAB0D14-8088-7CF6-F26F-5D60267BD478}"/>
                </a:ext>
              </a:extLst>
            </p:cNvPr>
            <p:cNvSpPr/>
            <p:nvPr/>
          </p:nvSpPr>
          <p:spPr>
            <a:xfrm>
              <a:off x="1082225" y="2937250"/>
              <a:ext cx="11400" cy="264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16;p38">
            <a:extLst>
              <a:ext uri="{FF2B5EF4-FFF2-40B4-BE49-F238E27FC236}">
                <a16:creationId xmlns:a16="http://schemas.microsoft.com/office/drawing/2014/main" id="{D4FEA26C-FD2E-45F4-8494-C18426FA9E85}"/>
              </a:ext>
            </a:extLst>
          </p:cNvPr>
          <p:cNvSpPr txBox="1">
            <a:spLocks/>
          </p:cNvSpPr>
          <p:nvPr/>
        </p:nvSpPr>
        <p:spPr>
          <a:xfrm>
            <a:off x="4013850" y="3674652"/>
            <a:ext cx="2090100" cy="79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1pPr>
            <a:lvl2pPr marL="914400" marR="0" lvl="1"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2pPr>
            <a:lvl3pPr marL="1371600" marR="0" lvl="2"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3pPr>
            <a:lvl4pPr marL="1828800" marR="0" lvl="3"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4pPr>
            <a:lvl5pPr marL="2286000" marR="0" lvl="4"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5pPr>
            <a:lvl6pPr marL="2743200" marR="0" lvl="5"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6pPr>
            <a:lvl7pPr marL="3200400" marR="0" lvl="6"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7pPr>
            <a:lvl8pPr marL="3657600" marR="0" lvl="7"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8pPr>
            <a:lvl9pPr marL="4114800" marR="0" lvl="8" indent="-317500" algn="ctr" rtl="0">
              <a:lnSpc>
                <a:spcPct val="100000"/>
              </a:lnSpc>
              <a:spcBef>
                <a:spcPts val="1600"/>
              </a:spcBef>
              <a:spcAft>
                <a:spcPts val="1600"/>
              </a:spcAft>
              <a:buClr>
                <a:schemeClr val="dk1"/>
              </a:buClr>
              <a:buSzPts val="1400"/>
              <a:buFont typeface="Glegoo"/>
              <a:buNone/>
              <a:defRPr sz="1400" b="0" i="0" u="none" strike="noStrike" cap="none">
                <a:solidFill>
                  <a:schemeClr val="dk1"/>
                </a:solidFill>
                <a:latin typeface="Glegoo"/>
                <a:ea typeface="Glegoo"/>
                <a:cs typeface="Glegoo"/>
                <a:sym typeface="Glegoo"/>
              </a:defRPr>
            </a:lvl9pPr>
          </a:lstStyle>
          <a:p>
            <a:pPr marL="0" indent="0">
              <a:spcAft>
                <a:spcPts val="1600"/>
              </a:spcAft>
            </a:pPr>
            <a:r>
              <a:rPr lang="en-US" dirty="0" err="1">
                <a:latin typeface="Georgia" panose="02040502050405020303" pitchFamily="18" charset="0"/>
              </a:rPr>
              <a:t>Quản</a:t>
            </a:r>
            <a:r>
              <a:rPr lang="en-US" dirty="0">
                <a:latin typeface="Georgia" panose="02040502050405020303" pitchFamily="18" charset="0"/>
              </a:rPr>
              <a:t> </a:t>
            </a:r>
            <a:r>
              <a:rPr lang="en-US" dirty="0" err="1">
                <a:latin typeface="Georgia" panose="02040502050405020303" pitchFamily="18" charset="0"/>
              </a:rPr>
              <a:t>lý</a:t>
            </a:r>
            <a:r>
              <a:rPr lang="en-US" dirty="0">
                <a:latin typeface="Georgia" panose="02040502050405020303" pitchFamily="18" charset="0"/>
              </a:rPr>
              <a:t> </a:t>
            </a:r>
            <a:r>
              <a:rPr lang="en-US" dirty="0" err="1">
                <a:latin typeface="Georgia" panose="02040502050405020303" pitchFamily="18" charset="0"/>
              </a:rPr>
              <a:t>khách</a:t>
            </a:r>
            <a:r>
              <a:rPr lang="en-US" dirty="0">
                <a:latin typeface="Georgia" panose="02040502050405020303" pitchFamily="18" charset="0"/>
              </a:rPr>
              <a:t> </a:t>
            </a:r>
            <a:r>
              <a:rPr lang="en-US" dirty="0" err="1">
                <a:latin typeface="Georgia" panose="02040502050405020303" pitchFamily="18" charset="0"/>
              </a:rPr>
              <a:t>hàng</a:t>
            </a:r>
            <a:r>
              <a:rPr lang="en-US" dirty="0">
                <a:latin typeface="Georgia" panose="02040502050405020303" pitchFamily="18" charset="0"/>
              </a:rPr>
              <a:t> </a:t>
            </a:r>
            <a:r>
              <a:rPr lang="en-US" dirty="0" err="1">
                <a:latin typeface="Georgia" panose="02040502050405020303" pitchFamily="18" charset="0"/>
              </a:rPr>
              <a:t>và</a:t>
            </a:r>
            <a:r>
              <a:rPr lang="en-US" dirty="0">
                <a:latin typeface="Georgia" panose="02040502050405020303" pitchFamily="18" charset="0"/>
              </a:rPr>
              <a:t> </a:t>
            </a:r>
            <a:r>
              <a:rPr lang="en-US" dirty="0" err="1">
                <a:latin typeface="Georgia" panose="02040502050405020303" pitchFamily="18" charset="0"/>
              </a:rPr>
              <a:t>phòng</a:t>
            </a:r>
            <a:r>
              <a:rPr lang="en-US" dirty="0">
                <a:latin typeface="Georgia" panose="02040502050405020303" pitchFamily="18" charset="0"/>
              </a:rPr>
              <a:t> </a:t>
            </a:r>
            <a:r>
              <a:rPr lang="en-US" dirty="0" err="1">
                <a:latin typeface="Georgia" panose="02040502050405020303" pitchFamily="18" charset="0"/>
              </a:rPr>
              <a:t>trọ</a:t>
            </a:r>
            <a:r>
              <a:rPr lang="en-US" dirty="0">
                <a:latin typeface="Georgia" panose="02040502050405020303" pitchFamily="18" charset="0"/>
              </a:rPr>
              <a:t> </a:t>
            </a:r>
            <a:r>
              <a:rPr lang="en-US" dirty="0" err="1">
                <a:latin typeface="Georgia" panose="02040502050405020303" pitchFamily="18" charset="0"/>
              </a:rPr>
              <a:t>đã</a:t>
            </a:r>
            <a:r>
              <a:rPr lang="en-US" dirty="0">
                <a:latin typeface="Georgia" panose="02040502050405020303" pitchFamily="18" charset="0"/>
              </a:rPr>
              <a:t> </a:t>
            </a:r>
            <a:r>
              <a:rPr lang="en-US" dirty="0" err="1">
                <a:latin typeface="Georgia" panose="02040502050405020303" pitchFamily="18" charset="0"/>
              </a:rPr>
              <a:t>đăng</a:t>
            </a:r>
            <a:endParaRPr lang="en-US" dirty="0">
              <a:latin typeface="Georgia" panose="02040502050405020303" pitchFamily="18" charset="0"/>
            </a:endParaRPr>
          </a:p>
        </p:txBody>
      </p:sp>
      <p:sp>
        <p:nvSpPr>
          <p:cNvPr id="41" name="Google Shape;326;p38">
            <a:extLst>
              <a:ext uri="{FF2B5EF4-FFF2-40B4-BE49-F238E27FC236}">
                <a16:creationId xmlns:a16="http://schemas.microsoft.com/office/drawing/2014/main" id="{28CA3332-5575-497C-8C34-7FCA1667F9CD}"/>
              </a:ext>
            </a:extLst>
          </p:cNvPr>
          <p:cNvSpPr/>
          <p:nvPr/>
        </p:nvSpPr>
        <p:spPr>
          <a:xfrm>
            <a:off x="3976950" y="3792986"/>
            <a:ext cx="36900" cy="55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Picture 41">
            <a:extLst>
              <a:ext uri="{FF2B5EF4-FFF2-40B4-BE49-F238E27FC236}">
                <a16:creationId xmlns:a16="http://schemas.microsoft.com/office/drawing/2014/main" id="{ADB1CCE1-4B93-4BAE-988B-358D69E0C64F}"/>
              </a:ext>
            </a:extLst>
          </p:cNvPr>
          <p:cNvPicPr>
            <a:picLocks noChangeAspect="1"/>
          </p:cNvPicPr>
          <p:nvPr/>
        </p:nvPicPr>
        <p:blipFill>
          <a:blip r:embed="rId3"/>
          <a:stretch>
            <a:fillRect/>
          </a:stretch>
        </p:blipFill>
        <p:spPr>
          <a:xfrm>
            <a:off x="200181" y="153125"/>
            <a:ext cx="2312428" cy="447862"/>
          </a:xfrm>
          <a:prstGeom prst="rect">
            <a:avLst/>
          </a:prstGeom>
        </p:spPr>
      </p:pic>
      <p:sp>
        <p:nvSpPr>
          <p:cNvPr id="55" name="Google Shape;314;p38">
            <a:extLst>
              <a:ext uri="{FF2B5EF4-FFF2-40B4-BE49-F238E27FC236}">
                <a16:creationId xmlns:a16="http://schemas.microsoft.com/office/drawing/2014/main" id="{C79C0CF3-BDEC-4AF2-BBB7-67B27123F0C9}"/>
              </a:ext>
            </a:extLst>
          </p:cNvPr>
          <p:cNvSpPr txBox="1">
            <a:spLocks/>
          </p:cNvSpPr>
          <p:nvPr/>
        </p:nvSpPr>
        <p:spPr>
          <a:xfrm>
            <a:off x="720000" y="849178"/>
            <a:ext cx="7704000" cy="55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Josefin Sans"/>
              <a:buNone/>
              <a:defRPr sz="2800" b="1" i="0" u="none" strike="noStrike" cap="none">
                <a:solidFill>
                  <a:schemeClr val="dk1"/>
                </a:solidFill>
                <a:latin typeface="Josefin Sans"/>
                <a:ea typeface="Josefin Sans"/>
                <a:cs typeface="Josefin Sans"/>
                <a:sym typeface="Josefin Sans"/>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vi-VN" dirty="0"/>
              <a:t>Đối với người </a:t>
            </a:r>
            <a:r>
              <a:rPr lang="en-US" dirty="0" err="1"/>
              <a:t>cho</a:t>
            </a:r>
            <a:r>
              <a:rPr lang="vi-VN" dirty="0"/>
              <a:t> thuê trọ</a:t>
            </a:r>
          </a:p>
        </p:txBody>
      </p:sp>
    </p:spTree>
    <p:extLst>
      <p:ext uri="{BB962C8B-B14F-4D97-AF65-F5344CB8AC3E}">
        <p14:creationId xmlns:p14="http://schemas.microsoft.com/office/powerpoint/2010/main" val="398960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7">
                                            <p:txEl>
                                              <p:pRg st="0" end="0"/>
                                            </p:txEl>
                                          </p:spTgt>
                                        </p:tgtEl>
                                        <p:attrNameLst>
                                          <p:attrName>style.visibility</p:attrName>
                                        </p:attrNameLst>
                                      </p:cBhvr>
                                      <p:to>
                                        <p:strVal val="visible"/>
                                      </p:to>
                                    </p:set>
                                    <p:animEffect transition="in" filter="fade">
                                      <p:cBhvr>
                                        <p:cTn id="7" dur="1000"/>
                                        <p:tgtEl>
                                          <p:spTgt spid="327">
                                            <p:txEl>
                                              <p:pRg st="0" end="0"/>
                                            </p:txEl>
                                          </p:spTgt>
                                        </p:tgtEl>
                                      </p:cBhvr>
                                    </p:animEffect>
                                    <p:anim calcmode="lin" valueType="num">
                                      <p:cBhvr>
                                        <p:cTn id="8" dur="1000" fill="hold"/>
                                        <p:tgtEl>
                                          <p:spTgt spid="3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2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9"/>
                                        </p:tgtEl>
                                        <p:attrNameLst>
                                          <p:attrName>style.visibility</p:attrName>
                                        </p:attrNameLst>
                                      </p:cBhvr>
                                      <p:to>
                                        <p:strVal val="visible"/>
                                      </p:to>
                                    </p:set>
                                    <p:animEffect transition="in" filter="fade">
                                      <p:cBhvr>
                                        <p:cTn id="12" dur="1000"/>
                                        <p:tgtEl>
                                          <p:spTgt spid="329"/>
                                        </p:tgtEl>
                                      </p:cBhvr>
                                    </p:animEffect>
                                    <p:anim calcmode="lin" valueType="num">
                                      <p:cBhvr>
                                        <p:cTn id="13" dur="1000" fill="hold"/>
                                        <p:tgtEl>
                                          <p:spTgt spid="329"/>
                                        </p:tgtEl>
                                        <p:attrNameLst>
                                          <p:attrName>ppt_x</p:attrName>
                                        </p:attrNameLst>
                                      </p:cBhvr>
                                      <p:tavLst>
                                        <p:tav tm="0">
                                          <p:val>
                                            <p:strVal val="#ppt_x"/>
                                          </p:val>
                                        </p:tav>
                                        <p:tav tm="100000">
                                          <p:val>
                                            <p:strVal val="#ppt_x"/>
                                          </p:val>
                                        </p:tav>
                                      </p:tavLst>
                                    </p:anim>
                                    <p:anim calcmode="lin" valueType="num">
                                      <p:cBhvr>
                                        <p:cTn id="14" dur="1000" fill="hold"/>
                                        <p:tgtEl>
                                          <p:spTgt spid="32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15">
                                            <p:txEl>
                                              <p:pRg st="0" end="0"/>
                                            </p:txEl>
                                          </p:spTgt>
                                        </p:tgtEl>
                                        <p:attrNameLst>
                                          <p:attrName>style.visibility</p:attrName>
                                        </p:attrNameLst>
                                      </p:cBhvr>
                                      <p:to>
                                        <p:strVal val="visible"/>
                                      </p:to>
                                    </p:set>
                                    <p:animEffect transition="in" filter="fade">
                                      <p:cBhvr>
                                        <p:cTn id="19" dur="1000"/>
                                        <p:tgtEl>
                                          <p:spTgt spid="315">
                                            <p:txEl>
                                              <p:pRg st="0" end="0"/>
                                            </p:txEl>
                                          </p:spTgt>
                                        </p:tgtEl>
                                      </p:cBhvr>
                                    </p:animEffect>
                                    <p:anim calcmode="lin" valueType="num">
                                      <p:cBhvr>
                                        <p:cTn id="20" dur="1000" fill="hold"/>
                                        <p:tgtEl>
                                          <p:spTgt spid="31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15">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25"/>
                                        </p:tgtEl>
                                        <p:attrNameLst>
                                          <p:attrName>style.visibility</p:attrName>
                                        </p:attrNameLst>
                                      </p:cBhvr>
                                      <p:to>
                                        <p:strVal val="visible"/>
                                      </p:to>
                                    </p:set>
                                    <p:animEffect transition="in" filter="fade">
                                      <p:cBhvr>
                                        <p:cTn id="24" dur="1000"/>
                                        <p:tgtEl>
                                          <p:spTgt spid="325"/>
                                        </p:tgtEl>
                                      </p:cBhvr>
                                    </p:animEffect>
                                    <p:anim calcmode="lin" valueType="num">
                                      <p:cBhvr>
                                        <p:cTn id="25" dur="1000" fill="hold"/>
                                        <p:tgtEl>
                                          <p:spTgt spid="325"/>
                                        </p:tgtEl>
                                        <p:attrNameLst>
                                          <p:attrName>ppt_x</p:attrName>
                                        </p:attrNameLst>
                                      </p:cBhvr>
                                      <p:tavLst>
                                        <p:tav tm="0">
                                          <p:val>
                                            <p:strVal val="#ppt_x"/>
                                          </p:val>
                                        </p:tav>
                                        <p:tav tm="100000">
                                          <p:val>
                                            <p:strVal val="#ppt_x"/>
                                          </p:val>
                                        </p:tav>
                                      </p:tavLst>
                                    </p:anim>
                                    <p:anim calcmode="lin" valueType="num">
                                      <p:cBhvr>
                                        <p:cTn id="26" dur="1000" fill="hold"/>
                                        <p:tgtEl>
                                          <p:spTgt spid="32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28">
                                            <p:txEl>
                                              <p:pRg st="0" end="0"/>
                                            </p:txEl>
                                          </p:spTgt>
                                        </p:tgtEl>
                                        <p:attrNameLst>
                                          <p:attrName>style.visibility</p:attrName>
                                        </p:attrNameLst>
                                      </p:cBhvr>
                                      <p:to>
                                        <p:strVal val="visible"/>
                                      </p:to>
                                    </p:set>
                                    <p:anim calcmode="lin" valueType="num">
                                      <p:cBhvr additive="base">
                                        <p:cTn id="31" dur="500" fill="hold"/>
                                        <p:tgtEl>
                                          <p:spTgt spid="328">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8">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0"/>
                                        </p:tgtEl>
                                        <p:attrNameLst>
                                          <p:attrName>style.visibility</p:attrName>
                                        </p:attrNameLst>
                                      </p:cBhvr>
                                      <p:to>
                                        <p:strVal val="visible"/>
                                      </p:to>
                                    </p:set>
                                    <p:anim calcmode="lin" valueType="num">
                                      <p:cBhvr additive="base">
                                        <p:cTn id="35" dur="500" fill="hold"/>
                                        <p:tgtEl>
                                          <p:spTgt spid="330"/>
                                        </p:tgtEl>
                                        <p:attrNameLst>
                                          <p:attrName>ppt_x</p:attrName>
                                        </p:attrNameLst>
                                      </p:cBhvr>
                                      <p:tavLst>
                                        <p:tav tm="0">
                                          <p:val>
                                            <p:strVal val="#ppt_x"/>
                                          </p:val>
                                        </p:tav>
                                        <p:tav tm="100000">
                                          <p:val>
                                            <p:strVal val="#ppt_x"/>
                                          </p:val>
                                        </p:tav>
                                      </p:tavLst>
                                    </p:anim>
                                    <p:anim calcmode="lin" valueType="num">
                                      <p:cBhvr additive="base">
                                        <p:cTn id="36" dur="500" fill="hold"/>
                                        <p:tgtEl>
                                          <p:spTgt spid="33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16">
                                            <p:txEl>
                                              <p:pRg st="0" end="0"/>
                                            </p:txEl>
                                          </p:spTgt>
                                        </p:tgtEl>
                                        <p:attrNameLst>
                                          <p:attrName>style.visibility</p:attrName>
                                        </p:attrNameLst>
                                      </p:cBhvr>
                                      <p:to>
                                        <p:strVal val="visible"/>
                                      </p:to>
                                    </p:set>
                                    <p:anim calcmode="lin" valueType="num">
                                      <p:cBhvr additive="base">
                                        <p:cTn id="41" dur="500" fill="hold"/>
                                        <p:tgtEl>
                                          <p:spTgt spid="316">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16">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26"/>
                                        </p:tgtEl>
                                        <p:attrNameLst>
                                          <p:attrName>style.visibility</p:attrName>
                                        </p:attrNameLst>
                                      </p:cBhvr>
                                      <p:to>
                                        <p:strVal val="visible"/>
                                      </p:to>
                                    </p:set>
                                    <p:anim calcmode="lin" valueType="num">
                                      <p:cBhvr additive="base">
                                        <p:cTn id="45" dur="500" fill="hold"/>
                                        <p:tgtEl>
                                          <p:spTgt spid="326"/>
                                        </p:tgtEl>
                                        <p:attrNameLst>
                                          <p:attrName>ppt_x</p:attrName>
                                        </p:attrNameLst>
                                      </p:cBhvr>
                                      <p:tavLst>
                                        <p:tav tm="0">
                                          <p:val>
                                            <p:strVal val="#ppt_x"/>
                                          </p:val>
                                        </p:tav>
                                        <p:tav tm="100000">
                                          <p:val>
                                            <p:strVal val="#ppt_x"/>
                                          </p:val>
                                        </p:tav>
                                      </p:tavLst>
                                    </p:anim>
                                    <p:anim calcmode="lin" valueType="num">
                                      <p:cBhvr additive="base">
                                        <p:cTn id="46" dur="500" fill="hold"/>
                                        <p:tgtEl>
                                          <p:spTgt spid="32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500" fill="hold"/>
                                        <p:tgtEl>
                                          <p:spTgt spid="40"/>
                                        </p:tgtEl>
                                        <p:attrNameLst>
                                          <p:attrName>ppt_x</p:attrName>
                                        </p:attrNameLst>
                                      </p:cBhvr>
                                      <p:tavLst>
                                        <p:tav tm="0">
                                          <p:val>
                                            <p:strVal val="#ppt_x"/>
                                          </p:val>
                                        </p:tav>
                                        <p:tav tm="100000">
                                          <p:val>
                                            <p:strVal val="#ppt_x"/>
                                          </p:val>
                                        </p:tav>
                                      </p:tavLst>
                                    </p:anim>
                                    <p:anim calcmode="lin" valueType="num">
                                      <p:cBhvr additive="base">
                                        <p:cTn id="52" dur="500" fill="hold"/>
                                        <p:tgtEl>
                                          <p:spTgt spid="4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 grpId="0" build="p"/>
      <p:bldP spid="316" grpId="0" build="p"/>
      <p:bldP spid="325" grpId="0" animBg="1"/>
      <p:bldP spid="326" grpId="0" animBg="1"/>
      <p:bldP spid="327" grpId="0" build="p"/>
      <p:bldP spid="328" grpId="0" build="p"/>
      <p:bldP spid="329" grpId="0" animBg="1"/>
      <p:bldP spid="330" grpId="0" animBg="1"/>
      <p:bldP spid="40" grpId="0"/>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grpSp>
        <p:nvGrpSpPr>
          <p:cNvPr id="297" name="Google Shape;297;p38"/>
          <p:cNvGrpSpPr/>
          <p:nvPr/>
        </p:nvGrpSpPr>
        <p:grpSpPr>
          <a:xfrm>
            <a:off x="1237070" y="1889400"/>
            <a:ext cx="2220475" cy="2181300"/>
            <a:chOff x="3520850" y="1790675"/>
            <a:chExt cx="2220475" cy="2181300"/>
          </a:xfrm>
        </p:grpSpPr>
        <p:cxnSp>
          <p:nvCxnSpPr>
            <p:cNvPr id="298" name="Google Shape;298;p38"/>
            <p:cNvCxnSpPr/>
            <p:nvPr/>
          </p:nvCxnSpPr>
          <p:spPr>
            <a:xfrm rot="10800000">
              <a:off x="3526725"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299" name="Google Shape;299;p38"/>
            <p:cNvCxnSpPr/>
            <p:nvPr/>
          </p:nvCxnSpPr>
          <p:spPr>
            <a:xfrm rot="10800000">
              <a:off x="3840954"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0" name="Google Shape;300;p38"/>
            <p:cNvCxnSpPr/>
            <p:nvPr/>
          </p:nvCxnSpPr>
          <p:spPr>
            <a:xfrm rot="10800000">
              <a:off x="4155182"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1" name="Google Shape;301;p38"/>
            <p:cNvCxnSpPr/>
            <p:nvPr/>
          </p:nvCxnSpPr>
          <p:spPr>
            <a:xfrm rot="10800000">
              <a:off x="4469411"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2" name="Google Shape;302;p38"/>
            <p:cNvCxnSpPr/>
            <p:nvPr/>
          </p:nvCxnSpPr>
          <p:spPr>
            <a:xfrm rot="10800000">
              <a:off x="4783639"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3" name="Google Shape;303;p38"/>
            <p:cNvCxnSpPr/>
            <p:nvPr/>
          </p:nvCxnSpPr>
          <p:spPr>
            <a:xfrm rot="10800000">
              <a:off x="5097868"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4" name="Google Shape;304;p38"/>
            <p:cNvCxnSpPr/>
            <p:nvPr/>
          </p:nvCxnSpPr>
          <p:spPr>
            <a:xfrm rot="10800000">
              <a:off x="5412096"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5" name="Google Shape;305;p38"/>
            <p:cNvCxnSpPr/>
            <p:nvPr/>
          </p:nvCxnSpPr>
          <p:spPr>
            <a:xfrm rot="10800000">
              <a:off x="5726325"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6" name="Google Shape;306;p38"/>
            <p:cNvCxnSpPr/>
            <p:nvPr/>
          </p:nvCxnSpPr>
          <p:spPr>
            <a:xfrm rot="10800000">
              <a:off x="3520850" y="179972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07" name="Google Shape;307;p38"/>
            <p:cNvCxnSpPr/>
            <p:nvPr/>
          </p:nvCxnSpPr>
          <p:spPr>
            <a:xfrm rot="10800000">
              <a:off x="3526725" y="211382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08" name="Google Shape;308;p38"/>
            <p:cNvCxnSpPr/>
            <p:nvPr/>
          </p:nvCxnSpPr>
          <p:spPr>
            <a:xfrm rot="10800000">
              <a:off x="3526725" y="242792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09" name="Google Shape;309;p38"/>
            <p:cNvCxnSpPr/>
            <p:nvPr/>
          </p:nvCxnSpPr>
          <p:spPr>
            <a:xfrm rot="10800000">
              <a:off x="3526725" y="2728800"/>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10" name="Google Shape;310;p38"/>
            <p:cNvCxnSpPr/>
            <p:nvPr/>
          </p:nvCxnSpPr>
          <p:spPr>
            <a:xfrm rot="10800000">
              <a:off x="3526725" y="3042900"/>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11" name="Google Shape;311;p38"/>
            <p:cNvCxnSpPr/>
            <p:nvPr/>
          </p:nvCxnSpPr>
          <p:spPr>
            <a:xfrm rot="10800000">
              <a:off x="3526725" y="334377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12" name="Google Shape;312;p38"/>
            <p:cNvCxnSpPr/>
            <p:nvPr/>
          </p:nvCxnSpPr>
          <p:spPr>
            <a:xfrm rot="10800000">
              <a:off x="3526725" y="365787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13" name="Google Shape;313;p38"/>
            <p:cNvCxnSpPr/>
            <p:nvPr/>
          </p:nvCxnSpPr>
          <p:spPr>
            <a:xfrm rot="10800000">
              <a:off x="3526725" y="3971975"/>
              <a:ext cx="2214600" cy="0"/>
            </a:xfrm>
            <a:prstGeom prst="straightConnector1">
              <a:avLst/>
            </a:prstGeom>
            <a:noFill/>
            <a:ln w="19050" cap="flat" cmpd="sng">
              <a:solidFill>
                <a:schemeClr val="lt2"/>
              </a:solidFill>
              <a:prstDash val="solid"/>
              <a:round/>
              <a:headEnd type="none" w="med" len="med"/>
              <a:tailEnd type="none" w="med" len="med"/>
            </a:ln>
          </p:spPr>
        </p:cxnSp>
      </p:grpSp>
      <p:sp>
        <p:nvSpPr>
          <p:cNvPr id="314" name="Google Shape;314;p38"/>
          <p:cNvSpPr txBox="1">
            <a:spLocks noGrp="1"/>
          </p:cNvSpPr>
          <p:nvPr>
            <p:ph type="title"/>
          </p:nvPr>
        </p:nvSpPr>
        <p:spPr>
          <a:xfrm>
            <a:off x="720000" y="849178"/>
            <a:ext cx="77040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Đối với người đi thuê trọ</a:t>
            </a:r>
            <a:endParaRPr dirty="0"/>
          </a:p>
        </p:txBody>
      </p:sp>
      <p:sp>
        <p:nvSpPr>
          <p:cNvPr id="315" name="Google Shape;315;p38"/>
          <p:cNvSpPr txBox="1">
            <a:spLocks noGrp="1"/>
          </p:cNvSpPr>
          <p:nvPr>
            <p:ph type="subTitle" idx="1"/>
          </p:nvPr>
        </p:nvSpPr>
        <p:spPr>
          <a:xfrm>
            <a:off x="6370074" y="1798499"/>
            <a:ext cx="2090100" cy="79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err="1">
                <a:latin typeface="Georgia" panose="02040502050405020303" pitchFamily="18" charset="0"/>
              </a:rPr>
              <a:t>Cập</a:t>
            </a:r>
            <a:r>
              <a:rPr lang="en-US" dirty="0">
                <a:latin typeface="Georgia" panose="02040502050405020303" pitchFamily="18" charset="0"/>
              </a:rPr>
              <a:t> </a:t>
            </a:r>
            <a:r>
              <a:rPr lang="en-US" dirty="0" err="1">
                <a:latin typeface="Georgia" panose="02040502050405020303" pitchFamily="18" charset="0"/>
              </a:rPr>
              <a:t>nhật</a:t>
            </a:r>
            <a:r>
              <a:rPr lang="en-US" dirty="0">
                <a:latin typeface="Georgia" panose="02040502050405020303" pitchFamily="18" charset="0"/>
              </a:rPr>
              <a:t> </a:t>
            </a:r>
            <a:r>
              <a:rPr lang="en-US" dirty="0" err="1">
                <a:latin typeface="Georgia" panose="02040502050405020303" pitchFamily="18" charset="0"/>
              </a:rPr>
              <a:t>thông</a:t>
            </a:r>
            <a:r>
              <a:rPr lang="en-US" dirty="0">
                <a:latin typeface="Georgia" panose="02040502050405020303" pitchFamily="18" charset="0"/>
              </a:rPr>
              <a:t> tin </a:t>
            </a:r>
            <a:r>
              <a:rPr lang="en-US" dirty="0" err="1">
                <a:latin typeface="Georgia" panose="02040502050405020303" pitchFamily="18" charset="0"/>
              </a:rPr>
              <a:t>cá</a:t>
            </a:r>
            <a:r>
              <a:rPr lang="en-US" dirty="0">
                <a:latin typeface="Georgia" panose="02040502050405020303" pitchFamily="18" charset="0"/>
              </a:rPr>
              <a:t> </a:t>
            </a:r>
            <a:r>
              <a:rPr lang="en-US" dirty="0" err="1">
                <a:latin typeface="Georgia" panose="02040502050405020303" pitchFamily="18" charset="0"/>
              </a:rPr>
              <a:t>nhân</a:t>
            </a:r>
            <a:endParaRPr dirty="0">
              <a:latin typeface="Georgia" panose="02040502050405020303" pitchFamily="18" charset="0"/>
            </a:endParaRPr>
          </a:p>
        </p:txBody>
      </p:sp>
      <p:sp>
        <p:nvSpPr>
          <p:cNvPr id="317" name="Google Shape;317;p38"/>
          <p:cNvSpPr/>
          <p:nvPr/>
        </p:nvSpPr>
        <p:spPr>
          <a:xfrm flipH="1">
            <a:off x="5740250" y="0"/>
            <a:ext cx="2767500" cy="35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flipH="1">
            <a:off x="8789400" y="0"/>
            <a:ext cx="354600" cy="35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6297000" y="1894574"/>
            <a:ext cx="36900" cy="55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txBox="1">
            <a:spLocks noGrp="1"/>
          </p:cNvSpPr>
          <p:nvPr>
            <p:ph type="subTitle" idx="3"/>
          </p:nvPr>
        </p:nvSpPr>
        <p:spPr>
          <a:xfrm>
            <a:off x="4013850" y="1755798"/>
            <a:ext cx="2090100" cy="79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Georgia" panose="02040502050405020303" pitchFamily="18" charset="0"/>
              </a:rPr>
              <a:t>Cập nhật thông tin về các phòng trọ mới nhất</a:t>
            </a:r>
            <a:endParaRPr dirty="0">
              <a:latin typeface="Georgia" panose="02040502050405020303" pitchFamily="18" charset="0"/>
            </a:endParaRPr>
          </a:p>
        </p:txBody>
      </p:sp>
      <p:sp>
        <p:nvSpPr>
          <p:cNvPr id="328" name="Google Shape;328;p38"/>
          <p:cNvSpPr txBox="1">
            <a:spLocks noGrp="1"/>
          </p:cNvSpPr>
          <p:nvPr>
            <p:ph type="subTitle" idx="4"/>
          </p:nvPr>
        </p:nvSpPr>
        <p:spPr>
          <a:xfrm>
            <a:off x="4013850" y="3396990"/>
            <a:ext cx="2090100" cy="79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Georgia" panose="02040502050405020303" pitchFamily="18" charset="0"/>
              </a:rPr>
              <a:t>Đăng thông tin ph</a:t>
            </a:r>
            <a:r>
              <a:rPr lang="en-US" dirty="0" err="1">
                <a:latin typeface="Georgia" panose="02040502050405020303" pitchFamily="18" charset="0"/>
              </a:rPr>
              <a:t>òng</a:t>
            </a:r>
            <a:r>
              <a:rPr lang="en" dirty="0">
                <a:latin typeface="Georgia" panose="02040502050405020303" pitchFamily="18" charset="0"/>
              </a:rPr>
              <a:t> trọ đã thuê để tìm bạn cũng phòng</a:t>
            </a:r>
            <a:endParaRPr dirty="0">
              <a:latin typeface="Georgia" panose="02040502050405020303" pitchFamily="18" charset="0"/>
            </a:endParaRPr>
          </a:p>
        </p:txBody>
      </p:sp>
      <p:sp>
        <p:nvSpPr>
          <p:cNvPr id="329" name="Google Shape;329;p38"/>
          <p:cNvSpPr/>
          <p:nvPr/>
        </p:nvSpPr>
        <p:spPr>
          <a:xfrm>
            <a:off x="3976950" y="1894574"/>
            <a:ext cx="36900" cy="55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3976950" y="3515324"/>
            <a:ext cx="36900" cy="55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10613;p73">
            <a:extLst>
              <a:ext uri="{FF2B5EF4-FFF2-40B4-BE49-F238E27FC236}">
                <a16:creationId xmlns:a16="http://schemas.microsoft.com/office/drawing/2014/main" id="{7BB21ABB-76AD-C3A3-1F85-AF5C77D5AC0D}"/>
              </a:ext>
            </a:extLst>
          </p:cNvPr>
          <p:cNvGrpSpPr/>
          <p:nvPr/>
        </p:nvGrpSpPr>
        <p:grpSpPr>
          <a:xfrm>
            <a:off x="1765473" y="2391235"/>
            <a:ext cx="1157794" cy="1177630"/>
            <a:chOff x="1044400" y="2917425"/>
            <a:chExt cx="248125" cy="281550"/>
          </a:xfrm>
        </p:grpSpPr>
        <p:sp>
          <p:nvSpPr>
            <p:cNvPr id="46" name="Google Shape;10614;p73">
              <a:extLst>
                <a:ext uri="{FF2B5EF4-FFF2-40B4-BE49-F238E27FC236}">
                  <a16:creationId xmlns:a16="http://schemas.microsoft.com/office/drawing/2014/main" id="{4A3F540B-79C6-5E97-B366-F47FF2D868E9}"/>
                </a:ext>
              </a:extLst>
            </p:cNvPr>
            <p:cNvSpPr/>
            <p:nvPr/>
          </p:nvSpPr>
          <p:spPr>
            <a:xfrm>
              <a:off x="1136400" y="3123175"/>
              <a:ext cx="64125" cy="26325"/>
            </a:xfrm>
            <a:custGeom>
              <a:avLst/>
              <a:gdLst/>
              <a:ahLst/>
              <a:cxnLst/>
              <a:rect l="l" t="t" r="r" b="b"/>
              <a:pathLst>
                <a:path w="2565" h="1053" extrusionOk="0">
                  <a:moveTo>
                    <a:pt x="352" y="0"/>
                  </a:moveTo>
                  <a:cubicBezTo>
                    <a:pt x="272" y="0"/>
                    <a:pt x="195" y="35"/>
                    <a:pt x="140" y="105"/>
                  </a:cubicBezTo>
                  <a:cubicBezTo>
                    <a:pt x="0" y="244"/>
                    <a:pt x="0" y="439"/>
                    <a:pt x="140" y="551"/>
                  </a:cubicBezTo>
                  <a:cubicBezTo>
                    <a:pt x="446" y="858"/>
                    <a:pt x="864" y="1053"/>
                    <a:pt x="1283" y="1053"/>
                  </a:cubicBezTo>
                  <a:cubicBezTo>
                    <a:pt x="1729" y="1053"/>
                    <a:pt x="2147" y="858"/>
                    <a:pt x="2425" y="551"/>
                  </a:cubicBezTo>
                  <a:cubicBezTo>
                    <a:pt x="2565" y="412"/>
                    <a:pt x="2565" y="216"/>
                    <a:pt x="2425" y="105"/>
                  </a:cubicBezTo>
                  <a:cubicBezTo>
                    <a:pt x="2356" y="35"/>
                    <a:pt x="2272" y="0"/>
                    <a:pt x="2192" y="0"/>
                  </a:cubicBezTo>
                  <a:cubicBezTo>
                    <a:pt x="2112" y="0"/>
                    <a:pt x="2035" y="35"/>
                    <a:pt x="1979" y="105"/>
                  </a:cubicBezTo>
                  <a:cubicBezTo>
                    <a:pt x="1812" y="272"/>
                    <a:pt x="1533" y="384"/>
                    <a:pt x="1283" y="384"/>
                  </a:cubicBezTo>
                  <a:cubicBezTo>
                    <a:pt x="1004" y="384"/>
                    <a:pt x="753" y="272"/>
                    <a:pt x="586" y="105"/>
                  </a:cubicBezTo>
                  <a:cubicBezTo>
                    <a:pt x="516" y="35"/>
                    <a:pt x="432" y="0"/>
                    <a:pt x="3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615;p73">
              <a:extLst>
                <a:ext uri="{FF2B5EF4-FFF2-40B4-BE49-F238E27FC236}">
                  <a16:creationId xmlns:a16="http://schemas.microsoft.com/office/drawing/2014/main" id="{55B3A99B-E08D-A63A-C40C-509ACE21FBA8}"/>
                </a:ext>
              </a:extLst>
            </p:cNvPr>
            <p:cNvSpPr/>
            <p:nvPr/>
          </p:nvSpPr>
          <p:spPr>
            <a:xfrm>
              <a:off x="1127325" y="3050525"/>
              <a:ext cx="16075" cy="16050"/>
            </a:xfrm>
            <a:custGeom>
              <a:avLst/>
              <a:gdLst/>
              <a:ahLst/>
              <a:cxnLst/>
              <a:rect l="l" t="t" r="r" b="b"/>
              <a:pathLst>
                <a:path w="643" h="642" extrusionOk="0">
                  <a:moveTo>
                    <a:pt x="335" y="0"/>
                  </a:moveTo>
                  <a:cubicBezTo>
                    <a:pt x="140" y="0"/>
                    <a:pt x="1" y="140"/>
                    <a:pt x="1" y="335"/>
                  </a:cubicBezTo>
                  <a:cubicBezTo>
                    <a:pt x="1" y="502"/>
                    <a:pt x="140" y="642"/>
                    <a:pt x="335" y="642"/>
                  </a:cubicBezTo>
                  <a:cubicBezTo>
                    <a:pt x="503" y="642"/>
                    <a:pt x="642" y="502"/>
                    <a:pt x="642" y="335"/>
                  </a:cubicBezTo>
                  <a:cubicBezTo>
                    <a:pt x="642" y="140"/>
                    <a:pt x="503" y="0"/>
                    <a:pt x="3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616;p73">
              <a:extLst>
                <a:ext uri="{FF2B5EF4-FFF2-40B4-BE49-F238E27FC236}">
                  <a16:creationId xmlns:a16="http://schemas.microsoft.com/office/drawing/2014/main" id="{C96744CC-A9E0-992E-D4B6-3E5C9031FA0B}"/>
                </a:ext>
              </a:extLst>
            </p:cNvPr>
            <p:cNvSpPr/>
            <p:nvPr/>
          </p:nvSpPr>
          <p:spPr>
            <a:xfrm>
              <a:off x="1192850" y="3050525"/>
              <a:ext cx="15350" cy="16050"/>
            </a:xfrm>
            <a:custGeom>
              <a:avLst/>
              <a:gdLst/>
              <a:ahLst/>
              <a:cxnLst/>
              <a:rect l="l" t="t" r="r" b="b"/>
              <a:pathLst>
                <a:path w="614" h="642" extrusionOk="0">
                  <a:moveTo>
                    <a:pt x="307" y="0"/>
                  </a:moveTo>
                  <a:cubicBezTo>
                    <a:pt x="140" y="0"/>
                    <a:pt x="0" y="140"/>
                    <a:pt x="0" y="335"/>
                  </a:cubicBezTo>
                  <a:cubicBezTo>
                    <a:pt x="0" y="502"/>
                    <a:pt x="140" y="642"/>
                    <a:pt x="307" y="642"/>
                  </a:cubicBezTo>
                  <a:cubicBezTo>
                    <a:pt x="474" y="642"/>
                    <a:pt x="613" y="502"/>
                    <a:pt x="613" y="335"/>
                  </a:cubicBezTo>
                  <a:cubicBezTo>
                    <a:pt x="613" y="140"/>
                    <a:pt x="474" y="0"/>
                    <a:pt x="3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617;p73">
              <a:extLst>
                <a:ext uri="{FF2B5EF4-FFF2-40B4-BE49-F238E27FC236}">
                  <a16:creationId xmlns:a16="http://schemas.microsoft.com/office/drawing/2014/main" id="{0DED8BF2-940B-D906-E234-F77172A60E5A}"/>
                </a:ext>
              </a:extLst>
            </p:cNvPr>
            <p:cNvSpPr/>
            <p:nvPr/>
          </p:nvSpPr>
          <p:spPr>
            <a:xfrm>
              <a:off x="1044400" y="2917425"/>
              <a:ext cx="248125" cy="281550"/>
            </a:xfrm>
            <a:custGeom>
              <a:avLst/>
              <a:gdLst/>
              <a:ahLst/>
              <a:cxnLst/>
              <a:rect l="l" t="t" r="r" b="b"/>
              <a:pathLst>
                <a:path w="9925" h="11262" extrusionOk="0">
                  <a:moveTo>
                    <a:pt x="7332" y="669"/>
                  </a:moveTo>
                  <a:cubicBezTo>
                    <a:pt x="7499" y="669"/>
                    <a:pt x="7639" y="809"/>
                    <a:pt x="7639" y="976"/>
                  </a:cubicBezTo>
                  <a:lnTo>
                    <a:pt x="7639" y="2816"/>
                  </a:lnTo>
                  <a:lnTo>
                    <a:pt x="6886" y="2063"/>
                  </a:lnTo>
                  <a:cubicBezTo>
                    <a:pt x="6823" y="2000"/>
                    <a:pt x="6743" y="1964"/>
                    <a:pt x="6660" y="1964"/>
                  </a:cubicBezTo>
                  <a:cubicBezTo>
                    <a:pt x="6595" y="1964"/>
                    <a:pt x="6529" y="1986"/>
                    <a:pt x="6468" y="2035"/>
                  </a:cubicBezTo>
                  <a:cubicBezTo>
                    <a:pt x="5924" y="2398"/>
                    <a:pt x="5297" y="2579"/>
                    <a:pt x="4670" y="2579"/>
                  </a:cubicBezTo>
                  <a:cubicBezTo>
                    <a:pt x="4043" y="2579"/>
                    <a:pt x="3415" y="2398"/>
                    <a:pt x="2872" y="2035"/>
                  </a:cubicBezTo>
                  <a:cubicBezTo>
                    <a:pt x="2811" y="1986"/>
                    <a:pt x="2744" y="1964"/>
                    <a:pt x="2680" y="1964"/>
                  </a:cubicBezTo>
                  <a:cubicBezTo>
                    <a:pt x="2597" y="1964"/>
                    <a:pt x="2516" y="2000"/>
                    <a:pt x="2454" y="2063"/>
                  </a:cubicBezTo>
                  <a:lnTo>
                    <a:pt x="1701" y="2816"/>
                  </a:lnTo>
                  <a:lnTo>
                    <a:pt x="1701" y="976"/>
                  </a:lnTo>
                  <a:cubicBezTo>
                    <a:pt x="1980" y="809"/>
                    <a:pt x="2147" y="669"/>
                    <a:pt x="2314" y="669"/>
                  </a:cubicBezTo>
                  <a:cubicBezTo>
                    <a:pt x="2482" y="669"/>
                    <a:pt x="2621" y="809"/>
                    <a:pt x="2621" y="976"/>
                  </a:cubicBezTo>
                  <a:cubicBezTo>
                    <a:pt x="2621" y="1143"/>
                    <a:pt x="2760" y="1283"/>
                    <a:pt x="2956" y="1283"/>
                  </a:cubicBezTo>
                  <a:cubicBezTo>
                    <a:pt x="3123" y="1283"/>
                    <a:pt x="3262" y="1143"/>
                    <a:pt x="3262" y="976"/>
                  </a:cubicBezTo>
                  <a:cubicBezTo>
                    <a:pt x="3262" y="809"/>
                    <a:pt x="3402" y="669"/>
                    <a:pt x="3569" y="669"/>
                  </a:cubicBezTo>
                  <a:cubicBezTo>
                    <a:pt x="3736" y="669"/>
                    <a:pt x="3875" y="809"/>
                    <a:pt x="3875" y="976"/>
                  </a:cubicBezTo>
                  <a:cubicBezTo>
                    <a:pt x="3875" y="1143"/>
                    <a:pt x="4015" y="1283"/>
                    <a:pt x="4210" y="1283"/>
                  </a:cubicBezTo>
                  <a:cubicBezTo>
                    <a:pt x="4377" y="1283"/>
                    <a:pt x="4517" y="1143"/>
                    <a:pt x="4517" y="976"/>
                  </a:cubicBezTo>
                  <a:cubicBezTo>
                    <a:pt x="4517" y="809"/>
                    <a:pt x="4656" y="669"/>
                    <a:pt x="4823" y="669"/>
                  </a:cubicBezTo>
                  <a:cubicBezTo>
                    <a:pt x="4990" y="669"/>
                    <a:pt x="5130" y="809"/>
                    <a:pt x="5130" y="976"/>
                  </a:cubicBezTo>
                  <a:cubicBezTo>
                    <a:pt x="5130" y="1143"/>
                    <a:pt x="5269" y="1283"/>
                    <a:pt x="5464" y="1283"/>
                  </a:cubicBezTo>
                  <a:cubicBezTo>
                    <a:pt x="5632" y="1283"/>
                    <a:pt x="5771" y="1143"/>
                    <a:pt x="5771" y="976"/>
                  </a:cubicBezTo>
                  <a:cubicBezTo>
                    <a:pt x="5771" y="809"/>
                    <a:pt x="5910" y="669"/>
                    <a:pt x="6078" y="669"/>
                  </a:cubicBezTo>
                  <a:cubicBezTo>
                    <a:pt x="6245" y="669"/>
                    <a:pt x="6384" y="809"/>
                    <a:pt x="6384" y="976"/>
                  </a:cubicBezTo>
                  <a:cubicBezTo>
                    <a:pt x="6384" y="1143"/>
                    <a:pt x="6524" y="1283"/>
                    <a:pt x="6719" y="1283"/>
                  </a:cubicBezTo>
                  <a:cubicBezTo>
                    <a:pt x="6886" y="1283"/>
                    <a:pt x="7025" y="1143"/>
                    <a:pt x="7025" y="976"/>
                  </a:cubicBezTo>
                  <a:cubicBezTo>
                    <a:pt x="7025" y="809"/>
                    <a:pt x="7165" y="669"/>
                    <a:pt x="7332" y="669"/>
                  </a:cubicBezTo>
                  <a:close/>
                  <a:moveTo>
                    <a:pt x="1311" y="5297"/>
                  </a:moveTo>
                  <a:lnTo>
                    <a:pt x="1311" y="6635"/>
                  </a:lnTo>
                  <a:cubicBezTo>
                    <a:pt x="949" y="6635"/>
                    <a:pt x="642" y="6356"/>
                    <a:pt x="642" y="5966"/>
                  </a:cubicBezTo>
                  <a:cubicBezTo>
                    <a:pt x="642" y="5603"/>
                    <a:pt x="921" y="5297"/>
                    <a:pt x="1311" y="5297"/>
                  </a:cubicBezTo>
                  <a:close/>
                  <a:moveTo>
                    <a:pt x="8586" y="5297"/>
                  </a:moveTo>
                  <a:cubicBezTo>
                    <a:pt x="8949" y="5297"/>
                    <a:pt x="9255" y="5575"/>
                    <a:pt x="9255" y="5966"/>
                  </a:cubicBezTo>
                  <a:cubicBezTo>
                    <a:pt x="9255" y="6356"/>
                    <a:pt x="8949" y="6635"/>
                    <a:pt x="8586" y="6635"/>
                  </a:cubicBezTo>
                  <a:lnTo>
                    <a:pt x="8586" y="5297"/>
                  </a:lnTo>
                  <a:close/>
                  <a:moveTo>
                    <a:pt x="6914" y="2732"/>
                  </a:moveTo>
                  <a:lnTo>
                    <a:pt x="7973" y="3763"/>
                  </a:lnTo>
                  <a:cubicBezTo>
                    <a:pt x="7917" y="4265"/>
                    <a:pt x="7917" y="7248"/>
                    <a:pt x="7917" y="7638"/>
                  </a:cubicBezTo>
                  <a:cubicBezTo>
                    <a:pt x="7917" y="9255"/>
                    <a:pt x="6607" y="10593"/>
                    <a:pt x="4963" y="10593"/>
                  </a:cubicBezTo>
                  <a:cubicBezTo>
                    <a:pt x="3318" y="10593"/>
                    <a:pt x="2008" y="9255"/>
                    <a:pt x="2008" y="7638"/>
                  </a:cubicBezTo>
                  <a:lnTo>
                    <a:pt x="2008" y="3763"/>
                  </a:lnTo>
                  <a:lnTo>
                    <a:pt x="3039" y="2732"/>
                  </a:lnTo>
                  <a:cubicBezTo>
                    <a:pt x="3638" y="3080"/>
                    <a:pt x="4301" y="3255"/>
                    <a:pt x="4966" y="3255"/>
                  </a:cubicBezTo>
                  <a:cubicBezTo>
                    <a:pt x="5632" y="3255"/>
                    <a:pt x="6301" y="3080"/>
                    <a:pt x="6914" y="2732"/>
                  </a:cubicBezTo>
                  <a:close/>
                  <a:moveTo>
                    <a:pt x="2314" y="0"/>
                  </a:moveTo>
                  <a:cubicBezTo>
                    <a:pt x="1757" y="0"/>
                    <a:pt x="1339" y="446"/>
                    <a:pt x="1339" y="976"/>
                  </a:cubicBezTo>
                  <a:lnTo>
                    <a:pt x="1339" y="4628"/>
                  </a:lnTo>
                  <a:cubicBezTo>
                    <a:pt x="614" y="4628"/>
                    <a:pt x="1" y="5241"/>
                    <a:pt x="1" y="5966"/>
                  </a:cubicBezTo>
                  <a:cubicBezTo>
                    <a:pt x="1" y="6690"/>
                    <a:pt x="614" y="7276"/>
                    <a:pt x="1339" y="7276"/>
                  </a:cubicBezTo>
                  <a:lnTo>
                    <a:pt x="1339" y="7638"/>
                  </a:lnTo>
                  <a:cubicBezTo>
                    <a:pt x="1339" y="9617"/>
                    <a:pt x="2983" y="11262"/>
                    <a:pt x="4963" y="11262"/>
                  </a:cubicBezTo>
                  <a:cubicBezTo>
                    <a:pt x="6942" y="11262"/>
                    <a:pt x="8586" y="9617"/>
                    <a:pt x="8586" y="7638"/>
                  </a:cubicBezTo>
                  <a:lnTo>
                    <a:pt x="8586" y="7276"/>
                  </a:lnTo>
                  <a:cubicBezTo>
                    <a:pt x="9311" y="7276"/>
                    <a:pt x="9896" y="6690"/>
                    <a:pt x="9896" y="5966"/>
                  </a:cubicBezTo>
                  <a:cubicBezTo>
                    <a:pt x="9924" y="5241"/>
                    <a:pt x="9311" y="4628"/>
                    <a:pt x="8586" y="4628"/>
                  </a:cubicBezTo>
                  <a:lnTo>
                    <a:pt x="8586" y="976"/>
                  </a:lnTo>
                  <a:cubicBezTo>
                    <a:pt x="8586" y="418"/>
                    <a:pt x="8140" y="0"/>
                    <a:pt x="7611" y="0"/>
                  </a:cubicBezTo>
                  <a:cubicBezTo>
                    <a:pt x="7360" y="0"/>
                    <a:pt x="7137" y="112"/>
                    <a:pt x="6942" y="251"/>
                  </a:cubicBezTo>
                  <a:cubicBezTo>
                    <a:pt x="6774" y="56"/>
                    <a:pt x="6524" y="0"/>
                    <a:pt x="6301" y="0"/>
                  </a:cubicBezTo>
                  <a:cubicBezTo>
                    <a:pt x="6050" y="0"/>
                    <a:pt x="5799" y="112"/>
                    <a:pt x="5632" y="251"/>
                  </a:cubicBezTo>
                  <a:cubicBezTo>
                    <a:pt x="5436" y="56"/>
                    <a:pt x="5213" y="0"/>
                    <a:pt x="4963" y="0"/>
                  </a:cubicBezTo>
                  <a:cubicBezTo>
                    <a:pt x="4712" y="0"/>
                    <a:pt x="4461" y="112"/>
                    <a:pt x="4294" y="251"/>
                  </a:cubicBezTo>
                  <a:cubicBezTo>
                    <a:pt x="4126" y="56"/>
                    <a:pt x="3875" y="0"/>
                    <a:pt x="3625" y="0"/>
                  </a:cubicBezTo>
                  <a:cubicBezTo>
                    <a:pt x="3402" y="0"/>
                    <a:pt x="3151" y="112"/>
                    <a:pt x="2983" y="251"/>
                  </a:cubicBezTo>
                  <a:cubicBezTo>
                    <a:pt x="2788" y="56"/>
                    <a:pt x="2565" y="0"/>
                    <a:pt x="23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618;p73">
              <a:extLst>
                <a:ext uri="{FF2B5EF4-FFF2-40B4-BE49-F238E27FC236}">
                  <a16:creationId xmlns:a16="http://schemas.microsoft.com/office/drawing/2014/main" id="{217E894C-ADEC-D5A0-1632-62621EA180E4}"/>
                </a:ext>
              </a:extLst>
            </p:cNvPr>
            <p:cNvSpPr/>
            <p:nvPr/>
          </p:nvSpPr>
          <p:spPr>
            <a:xfrm>
              <a:off x="1086125" y="2932961"/>
              <a:ext cx="11427" cy="58241"/>
            </a:xfrm>
            <a:custGeom>
              <a:avLst/>
              <a:gdLst/>
              <a:ahLst/>
              <a:cxnLst/>
              <a:rect l="l" t="t" r="r" b="b"/>
              <a:pathLst>
                <a:path w="500" h="2548" extrusionOk="0">
                  <a:moveTo>
                    <a:pt x="500" y="2238"/>
                  </a:moveTo>
                  <a:lnTo>
                    <a:pt x="500" y="0"/>
                  </a:lnTo>
                  <a:lnTo>
                    <a:pt x="72" y="214"/>
                  </a:lnTo>
                  <a:lnTo>
                    <a:pt x="0" y="1547"/>
                  </a:lnTo>
                  <a:lnTo>
                    <a:pt x="0" y="2548"/>
                  </a:lnTo>
                  <a:close/>
                </a:path>
              </a:pathLst>
            </a:custGeom>
            <a:solidFill>
              <a:srgbClr val="5F7D95"/>
            </a:solidFill>
            <a:ln>
              <a:noFill/>
            </a:ln>
          </p:spPr>
        </p:sp>
        <p:sp>
          <p:nvSpPr>
            <p:cNvPr id="51" name="Google Shape;10619;p73">
              <a:extLst>
                <a:ext uri="{FF2B5EF4-FFF2-40B4-BE49-F238E27FC236}">
                  <a16:creationId xmlns:a16="http://schemas.microsoft.com/office/drawing/2014/main" id="{AB977314-EC3D-6ED6-EEB2-05FC3926C031}"/>
                </a:ext>
              </a:extLst>
            </p:cNvPr>
            <p:cNvSpPr/>
            <p:nvPr/>
          </p:nvSpPr>
          <p:spPr>
            <a:xfrm>
              <a:off x="1090922" y="2925900"/>
              <a:ext cx="29209" cy="38629"/>
            </a:xfrm>
            <a:custGeom>
              <a:avLst/>
              <a:gdLst/>
              <a:ahLst/>
              <a:cxnLst/>
              <a:rect l="l" t="t" r="r" b="b"/>
              <a:pathLst>
                <a:path w="1278" h="1690" extrusionOk="0">
                  <a:moveTo>
                    <a:pt x="288" y="737"/>
                  </a:moveTo>
                  <a:cubicBezTo>
                    <a:pt x="296" y="689"/>
                    <a:pt x="288" y="519"/>
                    <a:pt x="336" y="451"/>
                  </a:cubicBezTo>
                  <a:cubicBezTo>
                    <a:pt x="384" y="384"/>
                    <a:pt x="471" y="340"/>
                    <a:pt x="574" y="332"/>
                  </a:cubicBezTo>
                  <a:cubicBezTo>
                    <a:pt x="677" y="324"/>
                    <a:pt x="840" y="412"/>
                    <a:pt x="955" y="404"/>
                  </a:cubicBezTo>
                  <a:cubicBezTo>
                    <a:pt x="1070" y="396"/>
                    <a:pt x="1320" y="349"/>
                    <a:pt x="1264" y="285"/>
                  </a:cubicBezTo>
                  <a:cubicBezTo>
                    <a:pt x="1208" y="222"/>
                    <a:pt x="816" y="51"/>
                    <a:pt x="621" y="23"/>
                  </a:cubicBezTo>
                  <a:cubicBezTo>
                    <a:pt x="427" y="-5"/>
                    <a:pt x="200" y="-13"/>
                    <a:pt x="97" y="118"/>
                  </a:cubicBezTo>
                  <a:cubicBezTo>
                    <a:pt x="-6" y="249"/>
                    <a:pt x="2" y="547"/>
                    <a:pt x="2" y="809"/>
                  </a:cubicBezTo>
                  <a:cubicBezTo>
                    <a:pt x="2" y="1071"/>
                    <a:pt x="81" y="1543"/>
                    <a:pt x="97" y="1690"/>
                  </a:cubicBezTo>
                </a:path>
              </a:pathLst>
            </a:custGeom>
            <a:solidFill>
              <a:srgbClr val="5F7D95"/>
            </a:solidFill>
            <a:ln>
              <a:noFill/>
            </a:ln>
          </p:spPr>
        </p:sp>
        <p:sp>
          <p:nvSpPr>
            <p:cNvPr id="52" name="Google Shape;10620;p73">
              <a:extLst>
                <a:ext uri="{FF2B5EF4-FFF2-40B4-BE49-F238E27FC236}">
                  <a16:creationId xmlns:a16="http://schemas.microsoft.com/office/drawing/2014/main" id="{6EBFE85B-77A9-73D3-70FB-CB69A4F43238}"/>
                </a:ext>
              </a:extLst>
            </p:cNvPr>
            <p:cNvSpPr/>
            <p:nvPr/>
          </p:nvSpPr>
          <p:spPr>
            <a:xfrm>
              <a:off x="1222775" y="2966925"/>
              <a:ext cx="28574" cy="36325"/>
            </a:xfrm>
            <a:custGeom>
              <a:avLst/>
              <a:gdLst/>
              <a:ahLst/>
              <a:cxnLst/>
              <a:rect l="l" t="t" r="r" b="b"/>
              <a:pathLst>
                <a:path w="1048" h="1453" extrusionOk="0">
                  <a:moveTo>
                    <a:pt x="0" y="0"/>
                  </a:moveTo>
                  <a:lnTo>
                    <a:pt x="1048" y="1072"/>
                  </a:lnTo>
                  <a:lnTo>
                    <a:pt x="905" y="1453"/>
                  </a:lnTo>
                  <a:lnTo>
                    <a:pt x="0" y="667"/>
                  </a:lnTo>
                  <a:close/>
                </a:path>
              </a:pathLst>
            </a:custGeom>
            <a:solidFill>
              <a:srgbClr val="5F7D95"/>
            </a:solidFill>
            <a:ln>
              <a:noFill/>
            </a:ln>
          </p:spPr>
        </p:sp>
        <p:sp>
          <p:nvSpPr>
            <p:cNvPr id="53" name="Google Shape;10621;p73">
              <a:extLst>
                <a:ext uri="{FF2B5EF4-FFF2-40B4-BE49-F238E27FC236}">
                  <a16:creationId xmlns:a16="http://schemas.microsoft.com/office/drawing/2014/main" id="{33CB8E87-FA22-589B-60CA-2EDDE74F66B9}"/>
                </a:ext>
              </a:extLst>
            </p:cNvPr>
            <p:cNvSpPr/>
            <p:nvPr/>
          </p:nvSpPr>
          <p:spPr>
            <a:xfrm>
              <a:off x="1205975" y="2965750"/>
              <a:ext cx="21000" cy="162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622;p73">
              <a:extLst>
                <a:ext uri="{FF2B5EF4-FFF2-40B4-BE49-F238E27FC236}">
                  <a16:creationId xmlns:a16="http://schemas.microsoft.com/office/drawing/2014/main" id="{0CAB0D14-8088-7CF6-F26F-5D60267BD478}"/>
                </a:ext>
              </a:extLst>
            </p:cNvPr>
            <p:cNvSpPr/>
            <p:nvPr/>
          </p:nvSpPr>
          <p:spPr>
            <a:xfrm>
              <a:off x="1082225" y="2937250"/>
              <a:ext cx="11400" cy="264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 name="Picture 39">
            <a:extLst>
              <a:ext uri="{FF2B5EF4-FFF2-40B4-BE49-F238E27FC236}">
                <a16:creationId xmlns:a16="http://schemas.microsoft.com/office/drawing/2014/main" id="{5BB5A7C7-AA50-4740-80F5-D79C156B497D}"/>
              </a:ext>
            </a:extLst>
          </p:cNvPr>
          <p:cNvPicPr>
            <a:picLocks noChangeAspect="1"/>
          </p:cNvPicPr>
          <p:nvPr/>
        </p:nvPicPr>
        <p:blipFill>
          <a:blip r:embed="rId3"/>
          <a:stretch>
            <a:fillRect/>
          </a:stretch>
        </p:blipFill>
        <p:spPr>
          <a:xfrm>
            <a:off x="200181" y="153125"/>
            <a:ext cx="2312428" cy="4478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
                                            <p:txEl>
                                              <p:pRg st="0" end="0"/>
                                            </p:txEl>
                                          </p:spTgt>
                                        </p:tgtEl>
                                        <p:attrNameLst>
                                          <p:attrName>style.visibility</p:attrName>
                                        </p:attrNameLst>
                                      </p:cBhvr>
                                      <p:to>
                                        <p:strVal val="visible"/>
                                      </p:to>
                                    </p:set>
                                    <p:anim calcmode="lin" valueType="num">
                                      <p:cBhvr additive="base">
                                        <p:cTn id="7" dur="500" fill="hold"/>
                                        <p:tgtEl>
                                          <p:spTgt spid="3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9"/>
                                        </p:tgtEl>
                                        <p:attrNameLst>
                                          <p:attrName>style.visibility</p:attrName>
                                        </p:attrNameLst>
                                      </p:cBhvr>
                                      <p:to>
                                        <p:strVal val="visible"/>
                                      </p:to>
                                    </p:set>
                                    <p:anim calcmode="lin" valueType="num">
                                      <p:cBhvr additive="base">
                                        <p:cTn id="11" dur="500" fill="hold"/>
                                        <p:tgtEl>
                                          <p:spTgt spid="329"/>
                                        </p:tgtEl>
                                        <p:attrNameLst>
                                          <p:attrName>ppt_x</p:attrName>
                                        </p:attrNameLst>
                                      </p:cBhvr>
                                      <p:tavLst>
                                        <p:tav tm="0">
                                          <p:val>
                                            <p:strVal val="#ppt_x"/>
                                          </p:val>
                                        </p:tav>
                                        <p:tav tm="100000">
                                          <p:val>
                                            <p:strVal val="#ppt_x"/>
                                          </p:val>
                                        </p:tav>
                                      </p:tavLst>
                                    </p:anim>
                                    <p:anim calcmode="lin" valueType="num">
                                      <p:cBhvr additive="base">
                                        <p:cTn id="12" dur="500" fill="hold"/>
                                        <p:tgtEl>
                                          <p:spTgt spid="3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15">
                                            <p:txEl>
                                              <p:pRg st="0" end="0"/>
                                            </p:txEl>
                                          </p:spTgt>
                                        </p:tgtEl>
                                        <p:attrNameLst>
                                          <p:attrName>style.visibility</p:attrName>
                                        </p:attrNameLst>
                                      </p:cBhvr>
                                      <p:to>
                                        <p:strVal val="visible"/>
                                      </p:to>
                                    </p:set>
                                    <p:anim calcmode="lin" valueType="num">
                                      <p:cBhvr additive="base">
                                        <p:cTn id="17" dur="500" fill="hold"/>
                                        <p:tgtEl>
                                          <p:spTgt spid="31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15">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25"/>
                                        </p:tgtEl>
                                        <p:attrNameLst>
                                          <p:attrName>style.visibility</p:attrName>
                                        </p:attrNameLst>
                                      </p:cBhvr>
                                      <p:to>
                                        <p:strVal val="visible"/>
                                      </p:to>
                                    </p:set>
                                    <p:anim calcmode="lin" valueType="num">
                                      <p:cBhvr additive="base">
                                        <p:cTn id="21" dur="500" fill="hold"/>
                                        <p:tgtEl>
                                          <p:spTgt spid="325"/>
                                        </p:tgtEl>
                                        <p:attrNameLst>
                                          <p:attrName>ppt_x</p:attrName>
                                        </p:attrNameLst>
                                      </p:cBhvr>
                                      <p:tavLst>
                                        <p:tav tm="0">
                                          <p:val>
                                            <p:strVal val="#ppt_x"/>
                                          </p:val>
                                        </p:tav>
                                        <p:tav tm="100000">
                                          <p:val>
                                            <p:strVal val="#ppt_x"/>
                                          </p:val>
                                        </p:tav>
                                      </p:tavLst>
                                    </p:anim>
                                    <p:anim calcmode="lin" valueType="num">
                                      <p:cBhvr additive="base">
                                        <p:cTn id="22" dur="500" fill="hold"/>
                                        <p:tgtEl>
                                          <p:spTgt spid="32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28">
                                            <p:txEl>
                                              <p:pRg st="0" end="0"/>
                                            </p:txEl>
                                          </p:spTgt>
                                        </p:tgtEl>
                                        <p:attrNameLst>
                                          <p:attrName>style.visibility</p:attrName>
                                        </p:attrNameLst>
                                      </p:cBhvr>
                                      <p:to>
                                        <p:strVal val="visible"/>
                                      </p:to>
                                    </p:set>
                                    <p:anim calcmode="lin" valueType="num">
                                      <p:cBhvr additive="base">
                                        <p:cTn id="27" dur="500" fill="hold"/>
                                        <p:tgtEl>
                                          <p:spTgt spid="328">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28">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30"/>
                                        </p:tgtEl>
                                        <p:attrNameLst>
                                          <p:attrName>style.visibility</p:attrName>
                                        </p:attrNameLst>
                                      </p:cBhvr>
                                      <p:to>
                                        <p:strVal val="visible"/>
                                      </p:to>
                                    </p:set>
                                    <p:anim calcmode="lin" valueType="num">
                                      <p:cBhvr additive="base">
                                        <p:cTn id="31" dur="500" fill="hold"/>
                                        <p:tgtEl>
                                          <p:spTgt spid="330"/>
                                        </p:tgtEl>
                                        <p:attrNameLst>
                                          <p:attrName>ppt_x</p:attrName>
                                        </p:attrNameLst>
                                      </p:cBhvr>
                                      <p:tavLst>
                                        <p:tav tm="0">
                                          <p:val>
                                            <p:strVal val="#ppt_x"/>
                                          </p:val>
                                        </p:tav>
                                        <p:tav tm="100000">
                                          <p:val>
                                            <p:strVal val="#ppt_x"/>
                                          </p:val>
                                        </p:tav>
                                      </p:tavLst>
                                    </p:anim>
                                    <p:anim calcmode="lin" valueType="num">
                                      <p:cBhvr additive="base">
                                        <p:cTn id="32" dur="500" fill="hold"/>
                                        <p:tgtEl>
                                          <p:spTgt spid="3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 grpId="0" build="p"/>
      <p:bldP spid="325" grpId="0" animBg="1"/>
      <p:bldP spid="327" grpId="0" build="p"/>
      <p:bldP spid="328" grpId="0" build="p"/>
      <p:bldP spid="329" grpId="0" animBg="1"/>
      <p:bldP spid="3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720000" y="953562"/>
            <a:ext cx="77040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3. Công nghệ sử dụng chính</a:t>
            </a:r>
            <a:endParaRPr dirty="0"/>
          </a:p>
        </p:txBody>
      </p:sp>
      <p:sp>
        <p:nvSpPr>
          <p:cNvPr id="209" name="Google Shape;209;p34"/>
          <p:cNvSpPr txBox="1">
            <a:spLocks noGrp="1"/>
          </p:cNvSpPr>
          <p:nvPr>
            <p:ph type="title" idx="2"/>
          </p:nvPr>
        </p:nvSpPr>
        <p:spPr>
          <a:xfrm>
            <a:off x="720000" y="2805063"/>
            <a:ext cx="2403028"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ReactJs&amp;</a:t>
            </a:r>
            <a:r>
              <a:rPr lang="en-US" dirty="0"/>
              <a:t>Tailwind</a:t>
            </a:r>
            <a:endParaRPr dirty="0"/>
          </a:p>
        </p:txBody>
      </p:sp>
      <p:sp>
        <p:nvSpPr>
          <p:cNvPr id="210" name="Google Shape;210;p34"/>
          <p:cNvSpPr txBox="1">
            <a:spLocks noGrp="1"/>
          </p:cNvSpPr>
          <p:nvPr>
            <p:ph type="subTitle" idx="1"/>
          </p:nvPr>
        </p:nvSpPr>
        <p:spPr>
          <a:xfrm>
            <a:off x="720000" y="3255264"/>
            <a:ext cx="2336400" cy="1026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FrontEnd</a:t>
            </a:r>
            <a:endParaRPr dirty="0"/>
          </a:p>
        </p:txBody>
      </p:sp>
      <p:sp>
        <p:nvSpPr>
          <p:cNvPr id="211" name="Google Shape;211;p34"/>
          <p:cNvSpPr txBox="1">
            <a:spLocks noGrp="1"/>
          </p:cNvSpPr>
          <p:nvPr>
            <p:ph type="title" idx="3"/>
          </p:nvPr>
        </p:nvSpPr>
        <p:spPr>
          <a:xfrm>
            <a:off x="3403800" y="280506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NodeJs</a:t>
            </a:r>
            <a:endParaRPr dirty="0"/>
          </a:p>
        </p:txBody>
      </p:sp>
      <p:sp>
        <p:nvSpPr>
          <p:cNvPr id="212" name="Google Shape;212;p34"/>
          <p:cNvSpPr txBox="1">
            <a:spLocks noGrp="1"/>
          </p:cNvSpPr>
          <p:nvPr>
            <p:ph type="subTitle" idx="4"/>
          </p:nvPr>
        </p:nvSpPr>
        <p:spPr>
          <a:xfrm>
            <a:off x="3403800" y="3255264"/>
            <a:ext cx="2336400" cy="1026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BackEnd</a:t>
            </a:r>
            <a:endParaRPr dirty="0"/>
          </a:p>
        </p:txBody>
      </p:sp>
      <p:sp>
        <p:nvSpPr>
          <p:cNvPr id="213" name="Google Shape;213;p34"/>
          <p:cNvSpPr txBox="1">
            <a:spLocks noGrp="1"/>
          </p:cNvSpPr>
          <p:nvPr>
            <p:ph type="title" idx="5"/>
          </p:nvPr>
        </p:nvSpPr>
        <p:spPr>
          <a:xfrm>
            <a:off x="6087600" y="280506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MySql</a:t>
            </a:r>
            <a:endParaRPr dirty="0"/>
          </a:p>
        </p:txBody>
      </p:sp>
      <p:sp>
        <p:nvSpPr>
          <p:cNvPr id="214" name="Google Shape;214;p34"/>
          <p:cNvSpPr txBox="1">
            <a:spLocks noGrp="1"/>
          </p:cNvSpPr>
          <p:nvPr>
            <p:ph type="subTitle" idx="6"/>
          </p:nvPr>
        </p:nvSpPr>
        <p:spPr>
          <a:xfrm>
            <a:off x="6087600" y="3255264"/>
            <a:ext cx="2336400" cy="1026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Database</a:t>
            </a:r>
            <a:endParaRPr dirty="0"/>
          </a:p>
        </p:txBody>
      </p:sp>
      <p:pic>
        <p:nvPicPr>
          <p:cNvPr id="12" name="Picture 11">
            <a:extLst>
              <a:ext uri="{FF2B5EF4-FFF2-40B4-BE49-F238E27FC236}">
                <a16:creationId xmlns:a16="http://schemas.microsoft.com/office/drawing/2014/main" id="{13DC9396-D016-D12A-46F8-345B40EDE1FF}"/>
              </a:ext>
            </a:extLst>
          </p:cNvPr>
          <p:cNvPicPr>
            <a:picLocks noChangeAspect="1"/>
          </p:cNvPicPr>
          <p:nvPr/>
        </p:nvPicPr>
        <p:blipFill>
          <a:blip r:embed="rId3"/>
          <a:stretch>
            <a:fillRect/>
          </a:stretch>
        </p:blipFill>
        <p:spPr>
          <a:xfrm>
            <a:off x="659569" y="1981431"/>
            <a:ext cx="947177" cy="823632"/>
          </a:xfrm>
          <a:prstGeom prst="rect">
            <a:avLst/>
          </a:prstGeom>
        </p:spPr>
      </p:pic>
      <p:pic>
        <p:nvPicPr>
          <p:cNvPr id="5" name="Graphic 4">
            <a:extLst>
              <a:ext uri="{FF2B5EF4-FFF2-40B4-BE49-F238E27FC236}">
                <a16:creationId xmlns:a16="http://schemas.microsoft.com/office/drawing/2014/main" id="{8EADA442-D71B-D476-AC24-D3FB6A47AB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29546" y="2067982"/>
            <a:ext cx="1778842" cy="503768"/>
          </a:xfrm>
          <a:prstGeom prst="rect">
            <a:avLst/>
          </a:prstGeom>
        </p:spPr>
      </p:pic>
      <p:pic>
        <p:nvPicPr>
          <p:cNvPr id="7" name="Picture 6" descr="Logo&#10;&#10;Description automatically generated">
            <a:extLst>
              <a:ext uri="{FF2B5EF4-FFF2-40B4-BE49-F238E27FC236}">
                <a16:creationId xmlns:a16="http://schemas.microsoft.com/office/drawing/2014/main" id="{1385D34A-BFB5-90A8-B03F-44810A60DAC5}"/>
              </a:ext>
            </a:extLst>
          </p:cNvPr>
          <p:cNvPicPr>
            <a:picLocks noChangeAspect="1"/>
          </p:cNvPicPr>
          <p:nvPr/>
        </p:nvPicPr>
        <p:blipFill>
          <a:blip r:embed="rId6"/>
          <a:stretch>
            <a:fillRect/>
          </a:stretch>
        </p:blipFill>
        <p:spPr>
          <a:xfrm>
            <a:off x="6394077" y="1735929"/>
            <a:ext cx="1963271" cy="1014324"/>
          </a:xfrm>
          <a:prstGeom prst="rect">
            <a:avLst/>
          </a:prstGeom>
        </p:spPr>
      </p:pic>
      <p:pic>
        <p:nvPicPr>
          <p:cNvPr id="13" name="Picture 12">
            <a:extLst>
              <a:ext uri="{FF2B5EF4-FFF2-40B4-BE49-F238E27FC236}">
                <a16:creationId xmlns:a16="http://schemas.microsoft.com/office/drawing/2014/main" id="{AF959B34-7CAB-4202-A7DA-E4FE38FC7B16}"/>
              </a:ext>
            </a:extLst>
          </p:cNvPr>
          <p:cNvPicPr>
            <a:picLocks noChangeAspect="1"/>
          </p:cNvPicPr>
          <p:nvPr/>
        </p:nvPicPr>
        <p:blipFill>
          <a:blip r:embed="rId7"/>
          <a:stretch>
            <a:fillRect/>
          </a:stretch>
        </p:blipFill>
        <p:spPr>
          <a:xfrm>
            <a:off x="200181" y="153125"/>
            <a:ext cx="2312428" cy="447862"/>
          </a:xfrm>
          <a:prstGeom prst="rect">
            <a:avLst/>
          </a:prstGeom>
        </p:spPr>
      </p:pic>
      <p:pic>
        <p:nvPicPr>
          <p:cNvPr id="4" name="Picture 3">
            <a:extLst>
              <a:ext uri="{FF2B5EF4-FFF2-40B4-BE49-F238E27FC236}">
                <a16:creationId xmlns:a16="http://schemas.microsoft.com/office/drawing/2014/main" id="{3F6D87E5-78A8-4188-AAA7-7C91CA7C1F87}"/>
              </a:ext>
            </a:extLst>
          </p:cNvPr>
          <p:cNvPicPr>
            <a:picLocks noChangeAspect="1"/>
          </p:cNvPicPr>
          <p:nvPr/>
        </p:nvPicPr>
        <p:blipFill rotWithShape="1">
          <a:blip r:embed="rId8"/>
          <a:srcRect l="12841" t="10887" r="15297" b="22351"/>
          <a:stretch/>
        </p:blipFill>
        <p:spPr>
          <a:xfrm>
            <a:off x="1848056" y="1865637"/>
            <a:ext cx="1062900" cy="984586"/>
          </a:xfrm>
          <a:prstGeom prst="rect">
            <a:avLst/>
          </a:prstGeom>
        </p:spPr>
      </p:pic>
    </p:spTree>
    <p:extLst>
      <p:ext uri="{BB962C8B-B14F-4D97-AF65-F5344CB8AC3E}">
        <p14:creationId xmlns:p14="http://schemas.microsoft.com/office/powerpoint/2010/main" val="2177315171"/>
      </p:ext>
    </p:extLst>
  </p:cSld>
  <p:clrMapOvr>
    <a:masterClrMapping/>
  </p:clrMapOvr>
</p:sld>
</file>

<file path=ppt/theme/theme1.xml><?xml version="1.0" encoding="utf-8"?>
<a:theme xmlns:a="http://schemas.openxmlformats.org/drawingml/2006/main" name="Renting Home Branding Guidelines by Slidesgo">
  <a:themeElements>
    <a:clrScheme name="Simple Light">
      <a:dk1>
        <a:srgbClr val="383838"/>
      </a:dk1>
      <a:lt1>
        <a:srgbClr val="FFFFFF"/>
      </a:lt1>
      <a:dk2>
        <a:srgbClr val="747474"/>
      </a:dk2>
      <a:lt2>
        <a:srgbClr val="EEEEEE"/>
      </a:lt2>
      <a:accent1>
        <a:srgbClr val="FF8F8A"/>
      </a:accent1>
      <a:accent2>
        <a:srgbClr val="E85B5B"/>
      </a:accent2>
      <a:accent3>
        <a:srgbClr val="78909C"/>
      </a:accent3>
      <a:accent4>
        <a:srgbClr val="4F9096"/>
      </a:accent4>
      <a:accent5>
        <a:srgbClr val="347379"/>
      </a:accent5>
      <a:accent6>
        <a:srgbClr val="97B0B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565</Words>
  <Application>Microsoft Office PowerPoint</Application>
  <PresentationFormat>Trình chiếu Trên màn hình (16:9)</PresentationFormat>
  <Paragraphs>83</Paragraphs>
  <Slides>11</Slides>
  <Notes>11</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11</vt:i4>
      </vt:variant>
    </vt:vector>
  </HeadingPairs>
  <TitlesOfParts>
    <vt:vector size="17" baseType="lpstr">
      <vt:lpstr>Georgia</vt:lpstr>
      <vt:lpstr>Arial</vt:lpstr>
      <vt:lpstr>Josefin Sans</vt:lpstr>
      <vt:lpstr>Glegoo</vt:lpstr>
      <vt:lpstr>Bebas Neue</vt:lpstr>
      <vt:lpstr>Renting Home Branding Guidelines by Slidesgo</vt:lpstr>
      <vt:lpstr>Rent And Rest</vt:lpstr>
      <vt:lpstr>Dự án Website tìm nhà trọ</vt:lpstr>
      <vt:lpstr>Giới thiệu đề tài</vt:lpstr>
      <vt:lpstr>1. Giới thiệu đề tài</vt:lpstr>
      <vt:lpstr>2. Các tác nhân và ca sử dụng</vt:lpstr>
      <vt:lpstr>Đối với Khách</vt:lpstr>
      <vt:lpstr>Bản trình bày PowerPoint</vt:lpstr>
      <vt:lpstr>Đối với người đi thuê trọ</vt:lpstr>
      <vt:lpstr>3. Công nghệ sử dụng chính</vt:lpstr>
      <vt:lpstr>4. Phân chia công việc</vt:lpstr>
      <vt:lpstr>5.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 And Rest</dc:title>
  <cp:lastModifiedBy>NGUYEN THE NHAT 20194347</cp:lastModifiedBy>
  <cp:revision>8</cp:revision>
  <dcterms:modified xsi:type="dcterms:W3CDTF">2022-07-17T15:28:18Z</dcterms:modified>
</cp:coreProperties>
</file>