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1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  <p:sldMasterId id="2147483792" r:id="rId2"/>
  </p:sldMasterIdLst>
  <p:notesMasterIdLst>
    <p:notesMasterId r:id="rId25"/>
  </p:notesMasterIdLst>
  <p:sldIdLst>
    <p:sldId id="256" r:id="rId3"/>
    <p:sldId id="257" r:id="rId4"/>
    <p:sldId id="258" r:id="rId5"/>
    <p:sldId id="260" r:id="rId6"/>
    <p:sldId id="274" r:id="rId7"/>
    <p:sldId id="276" r:id="rId8"/>
    <p:sldId id="277" r:id="rId9"/>
    <p:sldId id="278" r:id="rId10"/>
    <p:sldId id="262" r:id="rId11"/>
    <p:sldId id="259" r:id="rId12"/>
    <p:sldId id="264" r:id="rId13"/>
    <p:sldId id="266" r:id="rId14"/>
    <p:sldId id="265" r:id="rId15"/>
    <p:sldId id="263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C891C4-FA8F-1349-9E98-C6A4C0923D40}">
          <p14:sldIdLst>
            <p14:sldId id="256"/>
            <p14:sldId id="257"/>
            <p14:sldId id="258"/>
            <p14:sldId id="260"/>
          </p14:sldIdLst>
        </p14:section>
        <p14:section name="Agile &amp; Scrum" id="{73F9AEE8-54CE-C042-A8A7-861DCE270DC8}">
          <p14:sldIdLst>
            <p14:sldId id="274"/>
            <p14:sldId id="276"/>
            <p14:sldId id="277"/>
            <p14:sldId id="278"/>
            <p14:sldId id="262"/>
          </p14:sldIdLst>
        </p14:section>
        <p14:section name="API: Delete card demo" id="{4CE808B1-609B-634A-91B5-96B12FF61557}">
          <p14:sldIdLst>
            <p14:sldId id="259"/>
            <p14:sldId id="264"/>
            <p14:sldId id="266"/>
            <p14:sldId id="265"/>
          </p14:sldIdLst>
        </p14:section>
        <p14:section name="API: Payment demo" id="{481E7080-0E7B-3A40-A0BF-F6BCADA84183}">
          <p14:sldIdLst/>
        </p14:section>
        <p14:section name="API: Add new user" id="{2747AE51-8864-7C44-9F90-5CC368C1D947}">
          <p14:sldIdLst>
            <p14:sldId id="263"/>
          </p14:sldIdLst>
        </p14:section>
        <p14:section name="API: Order demo" id="{91B8DBED-C66F-594C-B7A0-A77B78B79825}">
          <p14:sldIdLst/>
        </p14:section>
        <p14:section name="Client Demo" id="{C9C9B009-48D7-D043-81B7-BF65D3CEE5E1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7"/>
    <p:restoredTop sz="94684"/>
  </p:normalViewPr>
  <p:slideViewPr>
    <p:cSldViewPr snapToGrid="0" snapToObjects="1">
      <p:cViewPr varScale="1">
        <p:scale>
          <a:sx n="119" d="100"/>
          <a:sy n="119" d="100"/>
        </p:scale>
        <p:origin x="208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6698E-B574-6043-822D-6F3864BA1BF6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20661-DB71-4F4A-8028-1801FDA3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75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20661-DB71-4F4A-8028-1801FDA3A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3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B334A90-EB03-42F3-8859-2C2B2724C058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4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6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arbucks-web.herokuapp.com/" TargetMode="Externa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starbucks-web.herokuapp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Starbucks web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707462"/>
            <a:ext cx="9070848" cy="457201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Ninjans</a:t>
            </a:r>
            <a:r>
              <a:rPr lang="en-US" dirty="0" smtClean="0"/>
              <a:t>: </a:t>
            </a:r>
            <a:r>
              <a:rPr lang="en-US" dirty="0" err="1" smtClean="0"/>
              <a:t>Junteng</a:t>
            </a:r>
            <a:r>
              <a:rPr lang="en-US" dirty="0" smtClean="0"/>
              <a:t> Tan, </a:t>
            </a:r>
            <a:r>
              <a:rPr lang="en-US" dirty="0" err="1" smtClean="0"/>
              <a:t>Jia</a:t>
            </a:r>
            <a:r>
              <a:rPr lang="en-US" dirty="0" smtClean="0"/>
              <a:t> Ma, Ying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20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Delete Card Demo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view what cards exist currently: Get card/</a:t>
            </a:r>
            <a:r>
              <a:rPr lang="en-US" dirty="0" err="1" smtClean="0"/>
              <a:t>get_all_cards</a:t>
            </a:r>
            <a:endParaRPr lang="en-US" dirty="0" smtClean="0"/>
          </a:p>
          <a:p>
            <a:r>
              <a:rPr lang="en-US" dirty="0" smtClean="0"/>
              <a:t>Delete one of the card: Del card/</a:t>
            </a:r>
            <a:r>
              <a:rPr lang="en-US" dirty="0" err="1" smtClean="0"/>
              <a:t>delete_card_by_card_id</a:t>
            </a:r>
            <a:endParaRPr lang="en-US" dirty="0" smtClean="0"/>
          </a:p>
          <a:p>
            <a:r>
              <a:rPr lang="en-US" dirty="0" smtClean="0"/>
              <a:t>Input </a:t>
            </a:r>
            <a:r>
              <a:rPr lang="mr-IN" dirty="0"/>
              <a:t>"card_id</a:t>
            </a:r>
            <a:r>
              <a:rPr lang="mr-IN" dirty="0" smtClean="0"/>
              <a:t>":1 </a:t>
            </a:r>
            <a:r>
              <a:rPr lang="en-US" dirty="0" smtClean="0"/>
              <a:t>in the body, Send Delete request</a:t>
            </a:r>
          </a:p>
          <a:p>
            <a:r>
              <a:rPr lang="en-US" dirty="0" smtClean="0"/>
              <a:t>Card with id 1 does not exist after the deletion request: Get card/</a:t>
            </a:r>
            <a:r>
              <a:rPr lang="en-US" dirty="0" err="1" smtClean="0"/>
              <a:t>get_all_cards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48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92" y="-164539"/>
            <a:ext cx="8332408" cy="6989207"/>
          </a:xfrm>
        </p:spPr>
      </p:pic>
    </p:spTree>
    <p:extLst>
      <p:ext uri="{BB962C8B-B14F-4D97-AF65-F5344CB8AC3E}">
        <p14:creationId xmlns:p14="http://schemas.microsoft.com/office/powerpoint/2010/main" val="114499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5" y="134753"/>
            <a:ext cx="11926774" cy="644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206" y="1825625"/>
            <a:ext cx="5187588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6" y="158890"/>
            <a:ext cx="11829447" cy="645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5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User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user/</a:t>
            </a:r>
            <a:r>
              <a:rPr lang="en-US" dirty="0" err="1" smtClean="0"/>
              <a:t>get_all_users</a:t>
            </a:r>
            <a:endParaRPr lang="en-US" dirty="0" smtClean="0"/>
          </a:p>
          <a:p>
            <a:r>
              <a:rPr lang="en-US" dirty="0" smtClean="0"/>
              <a:t>Del user/</a:t>
            </a:r>
            <a:r>
              <a:rPr lang="en-US" dirty="0" err="1" smtClean="0"/>
              <a:t>delete_user_by_username</a:t>
            </a:r>
            <a:endParaRPr lang="en-US" dirty="0" smtClean="0"/>
          </a:p>
          <a:p>
            <a:r>
              <a:rPr lang="en-US" dirty="0" smtClean="0"/>
              <a:t>Input </a:t>
            </a:r>
            <a:r>
              <a:rPr lang="mr-IN" dirty="0"/>
              <a:t>"card_id</a:t>
            </a:r>
            <a:r>
              <a:rPr lang="mr-IN" dirty="0" smtClean="0"/>
              <a:t>":1 </a:t>
            </a:r>
            <a:r>
              <a:rPr lang="en-US" dirty="0" smtClean="0"/>
              <a:t>in the body, Send Delete request</a:t>
            </a:r>
          </a:p>
          <a:p>
            <a:r>
              <a:rPr lang="en-US" dirty="0" smtClean="0"/>
              <a:t>Get card/</a:t>
            </a:r>
            <a:r>
              <a:rPr lang="en-US" dirty="0" err="1" smtClean="0"/>
              <a:t>get_all_cards</a:t>
            </a:r>
            <a:r>
              <a:rPr lang="en-US" dirty="0" smtClean="0"/>
              <a:t> again: the card with “id = 1” </a:t>
            </a:r>
            <a:r>
              <a:rPr lang="en-US" dirty="0" err="1" smtClean="0"/>
              <a:t>disappreas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3216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err="1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707462"/>
            <a:ext cx="9070848" cy="457201"/>
          </a:xfrm>
        </p:spPr>
        <p:txBody>
          <a:bodyPr/>
          <a:lstStyle/>
          <a:p>
            <a:r>
              <a:rPr lang="en-US" dirty="0" err="1" smtClean="0"/>
              <a:t>Jia</a:t>
            </a:r>
            <a:r>
              <a:rPr lang="en-US" dirty="0" smtClean="0"/>
              <a:t> 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42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Log in: </a:t>
            </a:r>
            <a:r>
              <a:rPr lang="en-US" sz="2000" dirty="0">
                <a:hlinkClick r:id="rId2"/>
              </a:rPr>
              <a:t>https://starbucks-web.herokuapp.com</a:t>
            </a:r>
            <a:r>
              <a:rPr lang="en-US" sz="2000" dirty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User: Jenny</a:t>
            </a:r>
            <a:br>
              <a:rPr lang="en-US" sz="2000" dirty="0" smtClean="0"/>
            </a:br>
            <a:r>
              <a:rPr lang="en-US" sz="2000" dirty="0" smtClean="0"/>
              <a:t>Password: 1234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848644"/>
            <a:ext cx="6705600" cy="4305300"/>
          </a:xfrm>
        </p:spPr>
      </p:pic>
    </p:spTree>
    <p:extLst>
      <p:ext uri="{BB962C8B-B14F-4D97-AF65-F5344CB8AC3E}">
        <p14:creationId xmlns:p14="http://schemas.microsoft.com/office/powerpoint/2010/main" val="111189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640209" cy="5516974"/>
          </a:xfrm>
        </p:spPr>
      </p:pic>
    </p:spTree>
    <p:extLst>
      <p:ext uri="{BB962C8B-B14F-4D97-AF65-F5344CB8AC3E}">
        <p14:creationId xmlns:p14="http://schemas.microsoft.com/office/powerpoint/2010/main" val="1147733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105877"/>
            <a:ext cx="12149896" cy="6564430"/>
          </a:xfrm>
        </p:spPr>
      </p:pic>
    </p:spTree>
    <p:extLst>
      <p:ext uri="{BB962C8B-B14F-4D97-AF65-F5344CB8AC3E}">
        <p14:creationId xmlns:p14="http://schemas.microsoft.com/office/powerpoint/2010/main" val="1264279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1" y="226459"/>
            <a:ext cx="11781322" cy="6434223"/>
          </a:xfrm>
        </p:spPr>
      </p:pic>
    </p:spTree>
    <p:extLst>
      <p:ext uri="{BB962C8B-B14F-4D97-AF65-F5344CB8AC3E}">
        <p14:creationId xmlns:p14="http://schemas.microsoft.com/office/powerpoint/2010/main" val="154102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674" y="277366"/>
            <a:ext cx="10058400" cy="1371600"/>
          </a:xfrm>
        </p:spPr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74" y="1519773"/>
            <a:ext cx="8098387" cy="4802635"/>
          </a:xfrm>
        </p:spPr>
      </p:pic>
    </p:spTree>
    <p:extLst>
      <p:ext uri="{BB962C8B-B14F-4D97-AF65-F5344CB8AC3E}">
        <p14:creationId xmlns:p14="http://schemas.microsoft.com/office/powerpoint/2010/main" val="396020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79705" cy="6856383"/>
          </a:xfrm>
        </p:spPr>
      </p:pic>
    </p:spTree>
    <p:extLst>
      <p:ext uri="{BB962C8B-B14F-4D97-AF65-F5344CB8AC3E}">
        <p14:creationId xmlns:p14="http://schemas.microsoft.com/office/powerpoint/2010/main" val="1359921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9" y="36201"/>
            <a:ext cx="11888040" cy="6672607"/>
          </a:xfrm>
        </p:spPr>
      </p:pic>
    </p:spTree>
    <p:extLst>
      <p:ext uri="{BB962C8B-B14F-4D97-AF65-F5344CB8AC3E}">
        <p14:creationId xmlns:p14="http://schemas.microsoft.com/office/powerpoint/2010/main" val="535271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8" y="0"/>
            <a:ext cx="12065062" cy="7035855"/>
          </a:xfrm>
        </p:spPr>
      </p:pic>
    </p:spTree>
    <p:extLst>
      <p:ext uri="{BB962C8B-B14F-4D97-AF65-F5344CB8AC3E}">
        <p14:creationId xmlns:p14="http://schemas.microsoft.com/office/powerpoint/2010/main" val="149228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425" y="257584"/>
            <a:ext cx="10058400" cy="1371600"/>
          </a:xfrm>
        </p:spPr>
        <p:txBody>
          <a:bodyPr/>
          <a:lstStyle/>
          <a:p>
            <a:r>
              <a:rPr lang="en-US" dirty="0" smtClean="0"/>
              <a:t>Component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66" y="1520791"/>
            <a:ext cx="9054966" cy="4880009"/>
          </a:xfrm>
        </p:spPr>
      </p:pic>
    </p:spTree>
    <p:extLst>
      <p:ext uri="{BB962C8B-B14F-4D97-AF65-F5344CB8AC3E}">
        <p14:creationId xmlns:p14="http://schemas.microsoft.com/office/powerpoint/2010/main" val="91747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Implemented Features with Team Member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Add Cards API (Jia Ma)</a:t>
            </a:r>
          </a:p>
          <a:p>
            <a:r>
              <a:rPr lang="en-US" smtClean="0"/>
              <a:t>Managed Order API (JunTeng Tan)</a:t>
            </a:r>
          </a:p>
          <a:p>
            <a:r>
              <a:rPr lang="en-US" smtClean="0"/>
              <a:t>Payment API (JunTeng Tan)</a:t>
            </a:r>
          </a:p>
          <a:p>
            <a:r>
              <a:rPr lang="en-US" smtClean="0"/>
              <a:t>User API (Ying Liu)</a:t>
            </a:r>
          </a:p>
          <a:p>
            <a:r>
              <a:rPr lang="en-US" smtClean="0"/>
              <a:t>Map API (Jia Ma)</a:t>
            </a:r>
          </a:p>
          <a:p>
            <a:r>
              <a:rPr lang="en-US" smtClean="0"/>
              <a:t>Extra: Deploy API to AWS in an Auto Scaled EC2 Cluster with Load Balancer (JunTeng Tan)</a:t>
            </a:r>
          </a:p>
          <a:p>
            <a:r>
              <a:rPr lang="en-US" smtClean="0"/>
              <a:t>Extra: Web "Front-End" Deployed to Heroku for Starbucks Payment Card management: </a:t>
            </a:r>
            <a:r>
              <a:rPr lang="en-US" smtClean="0">
                <a:hlinkClick r:id="rId2"/>
              </a:rPr>
              <a:t>https://starbucks-web.herokuapp.com</a:t>
            </a:r>
            <a:r>
              <a:rPr lang="en-US" smtClean="0"/>
              <a:t> (Jia Ma)</a:t>
            </a:r>
          </a:p>
          <a:p>
            <a:r>
              <a:rPr lang="en-US" smtClean="0"/>
              <a:t>Agile project management and documentation: Ying Liu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7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&amp; scrum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707462"/>
            <a:ext cx="9070848" cy="457201"/>
          </a:xfrm>
        </p:spPr>
        <p:txBody>
          <a:bodyPr/>
          <a:lstStyle/>
          <a:p>
            <a:r>
              <a:rPr lang="en-US" dirty="0" smtClean="0"/>
              <a:t>Ying Liu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8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UI Wireframe (Used a drawing tool: </a:t>
            </a:r>
            <a:r>
              <a:rPr lang="en-US" sz="2400" b="1" dirty="0" err="1" smtClean="0"/>
              <a:t>JustinMind</a:t>
            </a:r>
            <a:r>
              <a:rPr lang="en-US" sz="2400" b="1" dirty="0" smtClean="0"/>
              <a:t>) </a:t>
            </a:r>
            <a:br>
              <a:rPr lang="en-US" sz="2400" b="1" dirty="0" smtClean="0"/>
            </a:b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33" y="1655546"/>
            <a:ext cx="7400284" cy="4735630"/>
          </a:xfrm>
        </p:spPr>
      </p:pic>
    </p:spTree>
    <p:extLst>
      <p:ext uri="{BB962C8B-B14F-4D97-AF65-F5344CB8AC3E}">
        <p14:creationId xmlns:p14="http://schemas.microsoft.com/office/powerpoint/2010/main" val="169188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Burndown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7527"/>
            <a:ext cx="10456333" cy="28429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75" y="3614973"/>
            <a:ext cx="5900058" cy="301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Project Board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7" y="1743368"/>
            <a:ext cx="10464800" cy="4835952"/>
          </a:xfrm>
        </p:spPr>
      </p:pic>
    </p:spTree>
    <p:extLst>
      <p:ext uri="{BB962C8B-B14F-4D97-AF65-F5344CB8AC3E}">
        <p14:creationId xmlns:p14="http://schemas.microsoft.com/office/powerpoint/2010/main" val="2070077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707462"/>
            <a:ext cx="9070848" cy="457201"/>
          </a:xfrm>
        </p:spPr>
        <p:txBody>
          <a:bodyPr/>
          <a:lstStyle/>
          <a:p>
            <a:r>
              <a:rPr lang="en-US" dirty="0" err="1" smtClean="0"/>
              <a:t>Junteng</a:t>
            </a:r>
            <a:r>
              <a:rPr lang="en-US" dirty="0" smtClean="0"/>
              <a:t> 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5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3113</TotalTime>
  <Words>141</Words>
  <Application>Microsoft Macintosh PowerPoint</Application>
  <PresentationFormat>Widescreen</PresentationFormat>
  <Paragraphs>34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Calibri Light</vt:lpstr>
      <vt:lpstr>Gill Sans MT</vt:lpstr>
      <vt:lpstr>Mangal</vt:lpstr>
      <vt:lpstr>Arial</vt:lpstr>
      <vt:lpstr>Office Theme</vt:lpstr>
      <vt:lpstr>Gallery</vt:lpstr>
      <vt:lpstr>Starbucks web application</vt:lpstr>
      <vt:lpstr>Deployment Diagram</vt:lpstr>
      <vt:lpstr>Component Diagram</vt:lpstr>
      <vt:lpstr>Implemented Features with Team Member Contribution</vt:lpstr>
      <vt:lpstr>Agile &amp; scrum</vt:lpstr>
      <vt:lpstr>UI Wireframe (Used a drawing tool: JustinMind)  </vt:lpstr>
      <vt:lpstr>Burndown Chart</vt:lpstr>
      <vt:lpstr>Github Project Board </vt:lpstr>
      <vt:lpstr>Api deMO</vt:lpstr>
      <vt:lpstr>Delete Card Demo </vt:lpstr>
      <vt:lpstr>PowerPoint Presentation</vt:lpstr>
      <vt:lpstr>PowerPoint Presentation</vt:lpstr>
      <vt:lpstr>PowerPoint Presentation</vt:lpstr>
      <vt:lpstr>Add New User Demo </vt:lpstr>
      <vt:lpstr>Web deMO</vt:lpstr>
      <vt:lpstr>Log in: https://starbucks-web.herokuapp.com  User: Jenny Password: 1234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Starbucks web application</dc:title>
  <dc:creator>Microsoft Office User</dc:creator>
  <cp:lastModifiedBy>Microsoft Office User</cp:lastModifiedBy>
  <cp:revision>23</cp:revision>
  <dcterms:created xsi:type="dcterms:W3CDTF">2019-05-08T18:41:37Z</dcterms:created>
  <dcterms:modified xsi:type="dcterms:W3CDTF">2019-05-10T22:34:48Z</dcterms:modified>
</cp:coreProperties>
</file>